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Masters/slideMaster24.xml" ContentType="application/vnd.openxmlformats-officedocument.presentationml.slideMaster+xml"/>
  <Override PartName="/ppt/slideMasters/slideMaster25.xml" ContentType="application/vnd.openxmlformats-officedocument.presentationml.slideMaster+xml"/>
  <Override PartName="/ppt/slideMasters/slideMaster2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theme/theme2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3.xml" ContentType="application/vnd.openxmlformats-officedocument.theme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theme/theme4.xml" ContentType="application/vnd.openxmlformats-officedocument.theme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theme/theme5.xml" ContentType="application/vnd.openxmlformats-officedocument.theme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theme/theme6.xml" ContentType="application/vnd.openxmlformats-officedocument.theme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theme/theme7.xml" ContentType="application/vnd.openxmlformats-officedocument.theme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theme/theme8.xml" ContentType="application/vnd.openxmlformats-officedocument.theme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theme/theme9.xml" ContentType="application/vnd.openxmlformats-officedocument.theme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theme/theme10.xml" ContentType="application/vnd.openxmlformats-officedocument.theme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theme/theme11.xml" ContentType="application/vnd.openxmlformats-officedocument.theme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2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theme/theme13.xml" ContentType="application/vnd.openxmlformats-officedocument.theme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theme/theme14.xml" ContentType="application/vnd.openxmlformats-officedocument.theme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theme/theme15.xml" ContentType="application/vnd.openxmlformats-officedocument.theme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theme/theme16.xml" ContentType="application/vnd.openxmlformats-officedocument.theme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theme/theme17.xml" ContentType="application/vnd.openxmlformats-officedocument.theme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theme/theme18.xml" ContentType="application/vnd.openxmlformats-officedocument.theme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theme/theme19.xml" ContentType="application/vnd.openxmlformats-officedocument.theme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theme/theme20.xml" ContentType="application/vnd.openxmlformats-officedocument.theme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theme/theme21.xml" ContentType="application/vnd.openxmlformats-officedocument.theme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theme/theme22.xml" ContentType="application/vnd.openxmlformats-officedocument.theme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theme/theme23.xml" ContentType="application/vnd.openxmlformats-officedocument.theme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theme/theme24.xml" ContentType="application/vnd.openxmlformats-officedocument.theme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theme/theme25.xml" ContentType="application/vnd.openxmlformats-officedocument.theme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theme/theme26.xml" ContentType="application/vnd.openxmlformats-officedocument.theme+xml"/>
  <Override PartName="/ppt/theme/theme27.xml" ContentType="application/vnd.openxmlformats-officedocument.theme+xml"/>
  <Override PartName="/ppt/notesSlides/notesSlide1.xml" ContentType="application/vnd.openxmlformats-officedocument.presentationml.notesSlide+xml"/>
  <Override PartName="/ppt/tags/tag1.xml" ContentType="application/vnd.openxmlformats-officedocument.presentationml.tags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drawings/drawing1.xml" ContentType="application/vnd.openxmlformats-officedocument.drawingml.chartshapes+xml"/>
  <Override PartName="/ppt/charts/chart5.xml" ContentType="application/vnd.openxmlformats-officedocument.drawingml.chart+xml"/>
  <Override PartName="/ppt/drawings/drawing2.xml" ContentType="application/vnd.openxmlformats-officedocument.drawingml.chartshapes+xml"/>
  <Override PartName="/ppt/charts/chart6.xml" ContentType="application/vnd.openxmlformats-officedocument.drawingml.chart+xml"/>
  <Override PartName="/ppt/drawings/drawing3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06" r:id="rId1"/>
    <p:sldMasterId id="2147483838" r:id="rId2"/>
    <p:sldMasterId id="2147483982" r:id="rId3"/>
    <p:sldMasterId id="2147484014" r:id="rId4"/>
    <p:sldMasterId id="2147484245" r:id="rId5"/>
    <p:sldMasterId id="2147484257" r:id="rId6"/>
    <p:sldMasterId id="2147484269" r:id="rId7"/>
    <p:sldMasterId id="2147484281" r:id="rId8"/>
    <p:sldMasterId id="2147484293" r:id="rId9"/>
    <p:sldMasterId id="2147484305" r:id="rId10"/>
    <p:sldMasterId id="2147484317" r:id="rId11"/>
    <p:sldMasterId id="2147484329" r:id="rId12"/>
    <p:sldMasterId id="2147484353" r:id="rId13"/>
    <p:sldMasterId id="2147484375" r:id="rId14"/>
    <p:sldMasterId id="2147484407" r:id="rId15"/>
    <p:sldMasterId id="2147484439" r:id="rId16"/>
    <p:sldMasterId id="2147484460" r:id="rId17"/>
    <p:sldMasterId id="2147484504" r:id="rId18"/>
    <p:sldMasterId id="2147484516" r:id="rId19"/>
    <p:sldMasterId id="2147484548" r:id="rId20"/>
    <p:sldMasterId id="2147484568" r:id="rId21"/>
    <p:sldMasterId id="2147484580" r:id="rId22"/>
    <p:sldMasterId id="2147484592" r:id="rId23"/>
    <p:sldMasterId id="2147484624" r:id="rId24"/>
    <p:sldMasterId id="2147484646" r:id="rId25"/>
    <p:sldMasterId id="2147484658" r:id="rId26"/>
  </p:sldMasterIdLst>
  <p:notesMasterIdLst>
    <p:notesMasterId r:id="rId106"/>
  </p:notesMasterIdLst>
  <p:sldIdLst>
    <p:sldId id="459" r:id="rId27"/>
    <p:sldId id="427" r:id="rId28"/>
    <p:sldId id="426" r:id="rId29"/>
    <p:sldId id="429" r:id="rId30"/>
    <p:sldId id="430" r:id="rId31"/>
    <p:sldId id="431" r:id="rId32"/>
    <p:sldId id="432" r:id="rId33"/>
    <p:sldId id="433" r:id="rId34"/>
    <p:sldId id="434" r:id="rId35"/>
    <p:sldId id="440" r:id="rId36"/>
    <p:sldId id="435" r:id="rId37"/>
    <p:sldId id="445" r:id="rId38"/>
    <p:sldId id="436" r:id="rId39"/>
    <p:sldId id="442" r:id="rId40"/>
    <p:sldId id="448" r:id="rId41"/>
    <p:sldId id="485" r:id="rId42"/>
    <p:sldId id="450" r:id="rId43"/>
    <p:sldId id="460" r:id="rId44"/>
    <p:sldId id="461" r:id="rId45"/>
    <p:sldId id="447" r:id="rId46"/>
    <p:sldId id="446" r:id="rId47"/>
    <p:sldId id="462" r:id="rId48"/>
    <p:sldId id="463" r:id="rId49"/>
    <p:sldId id="464" r:id="rId50"/>
    <p:sldId id="465" r:id="rId51"/>
    <p:sldId id="466" r:id="rId52"/>
    <p:sldId id="452" r:id="rId53"/>
    <p:sldId id="454" r:id="rId54"/>
    <p:sldId id="473" r:id="rId55"/>
    <p:sldId id="467" r:id="rId56"/>
    <p:sldId id="456" r:id="rId57"/>
    <p:sldId id="457" r:id="rId58"/>
    <p:sldId id="468" r:id="rId59"/>
    <p:sldId id="389" r:id="rId60"/>
    <p:sldId id="381" r:id="rId61"/>
    <p:sldId id="382" r:id="rId62"/>
    <p:sldId id="390" r:id="rId63"/>
    <p:sldId id="383" r:id="rId64"/>
    <p:sldId id="391" r:id="rId65"/>
    <p:sldId id="392" r:id="rId66"/>
    <p:sldId id="384" r:id="rId67"/>
    <p:sldId id="393" r:id="rId68"/>
    <p:sldId id="385" r:id="rId69"/>
    <p:sldId id="394" r:id="rId70"/>
    <p:sldId id="386" r:id="rId71"/>
    <p:sldId id="395" r:id="rId72"/>
    <p:sldId id="396" r:id="rId73"/>
    <p:sldId id="388" r:id="rId74"/>
    <p:sldId id="405" r:id="rId75"/>
    <p:sldId id="397" r:id="rId76"/>
    <p:sldId id="406" r:id="rId77"/>
    <p:sldId id="404" r:id="rId78"/>
    <p:sldId id="407" r:id="rId79"/>
    <p:sldId id="408" r:id="rId80"/>
    <p:sldId id="402" r:id="rId81"/>
    <p:sldId id="409" r:id="rId82"/>
    <p:sldId id="401" r:id="rId83"/>
    <p:sldId id="410" r:id="rId84"/>
    <p:sldId id="400" r:id="rId85"/>
    <p:sldId id="411" r:id="rId86"/>
    <p:sldId id="399" r:id="rId87"/>
    <p:sldId id="421" r:id="rId88"/>
    <p:sldId id="398" r:id="rId89"/>
    <p:sldId id="422" r:id="rId90"/>
    <p:sldId id="412" r:id="rId91"/>
    <p:sldId id="423" r:id="rId92"/>
    <p:sldId id="420" r:id="rId93"/>
    <p:sldId id="424" r:id="rId94"/>
    <p:sldId id="419" r:id="rId95"/>
    <p:sldId id="474" r:id="rId96"/>
    <p:sldId id="475" r:id="rId97"/>
    <p:sldId id="476" r:id="rId98"/>
    <p:sldId id="477" r:id="rId99"/>
    <p:sldId id="469" r:id="rId100"/>
    <p:sldId id="479" r:id="rId101"/>
    <p:sldId id="483" r:id="rId102"/>
    <p:sldId id="428" r:id="rId103"/>
    <p:sldId id="472" r:id="rId104"/>
    <p:sldId id="471" r:id="rId105"/>
  </p:sldIdLst>
  <p:sldSz cx="9144000" cy="5143500" type="screen16x9"/>
  <p:notesSz cx="6797675" cy="9926638"/>
  <p:defaultTextStyle>
    <a:defPPr>
      <a:defRPr lang="ru-RU"/>
    </a:defPPr>
    <a:lvl1pPr marL="0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501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0151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6520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0297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75311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30325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8542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40500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=""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FFFF"/>
    <a:srgbClr val="C7E6A4"/>
    <a:srgbClr val="99FFCC"/>
    <a:srgbClr val="33CCCC"/>
    <a:srgbClr val="00CCFF"/>
    <a:srgbClr val="CC99FF"/>
    <a:srgbClr val="3399FF"/>
    <a:srgbClr val="FFCC66"/>
    <a:srgbClr val="CC66FF"/>
    <a:srgbClr val="00FF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5202B0CA-FC54-4496-8BCA-5EF66A818D29}" styleName="Темный стиль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0660B408-B3CF-4A94-85FC-2B1E0A45F4A2}" styleName="Темный стиль 2 - акцент 1/акцент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91EBBBCC-DAD2-459C-BE2E-F6DE35CF9A28}" styleName="Темный стиль 2 - акцент 3/акцент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46F890A9-2807-4EBB-B81D-B2AA78EC7F39}" styleName="Темный стиль 2 - акцент 5/акцент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DCAF9ED-07DC-4A11-8D7F-57B35C25682E}" styleName="Средний стиль 1 - акцент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C4B1156A-380E-4F78-BDF5-A606A8083BF9}" styleName="Средний стиль 4 - акцент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16D9F66E-5EB9-4882-86FB-DCBF35E3C3E4}" styleName="Средний стиль 4 - акцент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8FD4443E-F989-4FC4-A0C8-D5A2AF1F390B}" styleName="Темный стиль 1 - акцент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74C1A8A3-306A-4EB7-A6B1-4F7E0EB9C5D6}" styleName="Средний стиль 3 - акцент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985" autoAdjust="0"/>
    <p:restoredTop sz="94625" autoAdjust="0"/>
  </p:normalViewPr>
  <p:slideViewPr>
    <p:cSldViewPr>
      <p:cViewPr>
        <p:scale>
          <a:sx n="154" d="100"/>
          <a:sy n="154" d="100"/>
        </p:scale>
        <p:origin x="-420" y="0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828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>
      <p:cViewPr varScale="1">
        <p:scale>
          <a:sx n="82" d="100"/>
          <a:sy n="82" d="100"/>
        </p:scale>
        <p:origin x="-3840" y="-96"/>
      </p:cViewPr>
      <p:guideLst>
        <p:guide orient="horz" pos="3127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Master" Target="slideMasters/slideMaster26.xml"/><Relationship Id="rId21" Type="http://schemas.openxmlformats.org/officeDocument/2006/relationships/slideMaster" Target="slideMasters/slideMaster21.xml"/><Relationship Id="rId42" Type="http://schemas.openxmlformats.org/officeDocument/2006/relationships/slide" Target="slides/slide16.xml"/><Relationship Id="rId47" Type="http://schemas.openxmlformats.org/officeDocument/2006/relationships/slide" Target="slides/slide21.xml"/><Relationship Id="rId63" Type="http://schemas.openxmlformats.org/officeDocument/2006/relationships/slide" Target="slides/slide37.xml"/><Relationship Id="rId68" Type="http://schemas.openxmlformats.org/officeDocument/2006/relationships/slide" Target="slides/slide42.xml"/><Relationship Id="rId84" Type="http://schemas.openxmlformats.org/officeDocument/2006/relationships/slide" Target="slides/slide58.xml"/><Relationship Id="rId89" Type="http://schemas.openxmlformats.org/officeDocument/2006/relationships/slide" Target="slides/slide63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3.xml"/><Relationship Id="rId107" Type="http://schemas.openxmlformats.org/officeDocument/2006/relationships/presProps" Target="presProps.xml"/><Relationship Id="rId11" Type="http://schemas.openxmlformats.org/officeDocument/2006/relationships/slideMaster" Target="slideMasters/slideMaster11.xml"/><Relationship Id="rId24" Type="http://schemas.openxmlformats.org/officeDocument/2006/relationships/slideMaster" Target="slideMasters/slideMaster24.xml"/><Relationship Id="rId32" Type="http://schemas.openxmlformats.org/officeDocument/2006/relationships/slide" Target="slides/slide6.xml"/><Relationship Id="rId37" Type="http://schemas.openxmlformats.org/officeDocument/2006/relationships/slide" Target="slides/slide11.xml"/><Relationship Id="rId40" Type="http://schemas.openxmlformats.org/officeDocument/2006/relationships/slide" Target="slides/slide14.xml"/><Relationship Id="rId45" Type="http://schemas.openxmlformats.org/officeDocument/2006/relationships/slide" Target="slides/slide19.xml"/><Relationship Id="rId53" Type="http://schemas.openxmlformats.org/officeDocument/2006/relationships/slide" Target="slides/slide27.xml"/><Relationship Id="rId58" Type="http://schemas.openxmlformats.org/officeDocument/2006/relationships/slide" Target="slides/slide32.xml"/><Relationship Id="rId66" Type="http://schemas.openxmlformats.org/officeDocument/2006/relationships/slide" Target="slides/slide40.xml"/><Relationship Id="rId74" Type="http://schemas.openxmlformats.org/officeDocument/2006/relationships/slide" Target="slides/slide48.xml"/><Relationship Id="rId79" Type="http://schemas.openxmlformats.org/officeDocument/2006/relationships/slide" Target="slides/slide53.xml"/><Relationship Id="rId87" Type="http://schemas.openxmlformats.org/officeDocument/2006/relationships/slide" Target="slides/slide61.xml"/><Relationship Id="rId102" Type="http://schemas.openxmlformats.org/officeDocument/2006/relationships/slide" Target="slides/slide76.xml"/><Relationship Id="rId110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35.xml"/><Relationship Id="rId82" Type="http://schemas.openxmlformats.org/officeDocument/2006/relationships/slide" Target="slides/slide56.xml"/><Relationship Id="rId90" Type="http://schemas.openxmlformats.org/officeDocument/2006/relationships/slide" Target="slides/slide64.xml"/><Relationship Id="rId95" Type="http://schemas.openxmlformats.org/officeDocument/2006/relationships/slide" Target="slides/slide69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" Target="slides/slide1.xml"/><Relationship Id="rId30" Type="http://schemas.openxmlformats.org/officeDocument/2006/relationships/slide" Target="slides/slide4.xml"/><Relationship Id="rId35" Type="http://schemas.openxmlformats.org/officeDocument/2006/relationships/slide" Target="slides/slide9.xml"/><Relationship Id="rId43" Type="http://schemas.openxmlformats.org/officeDocument/2006/relationships/slide" Target="slides/slide17.xml"/><Relationship Id="rId48" Type="http://schemas.openxmlformats.org/officeDocument/2006/relationships/slide" Target="slides/slide22.xml"/><Relationship Id="rId56" Type="http://schemas.openxmlformats.org/officeDocument/2006/relationships/slide" Target="slides/slide30.xml"/><Relationship Id="rId64" Type="http://schemas.openxmlformats.org/officeDocument/2006/relationships/slide" Target="slides/slide38.xml"/><Relationship Id="rId69" Type="http://schemas.openxmlformats.org/officeDocument/2006/relationships/slide" Target="slides/slide43.xml"/><Relationship Id="rId77" Type="http://schemas.openxmlformats.org/officeDocument/2006/relationships/slide" Target="slides/slide51.xml"/><Relationship Id="rId100" Type="http://schemas.openxmlformats.org/officeDocument/2006/relationships/slide" Target="slides/slide74.xml"/><Relationship Id="rId105" Type="http://schemas.openxmlformats.org/officeDocument/2006/relationships/slide" Target="slides/slide79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25.xml"/><Relationship Id="rId72" Type="http://schemas.openxmlformats.org/officeDocument/2006/relationships/slide" Target="slides/slide46.xml"/><Relationship Id="rId80" Type="http://schemas.openxmlformats.org/officeDocument/2006/relationships/slide" Target="slides/slide54.xml"/><Relationship Id="rId85" Type="http://schemas.openxmlformats.org/officeDocument/2006/relationships/slide" Target="slides/slide59.xml"/><Relationship Id="rId93" Type="http://schemas.openxmlformats.org/officeDocument/2006/relationships/slide" Target="slides/slide67.xml"/><Relationship Id="rId98" Type="http://schemas.openxmlformats.org/officeDocument/2006/relationships/slide" Target="slides/slide72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Master" Target="slideMasters/slideMaster25.xml"/><Relationship Id="rId33" Type="http://schemas.openxmlformats.org/officeDocument/2006/relationships/slide" Target="slides/slide7.xml"/><Relationship Id="rId38" Type="http://schemas.openxmlformats.org/officeDocument/2006/relationships/slide" Target="slides/slide12.xml"/><Relationship Id="rId46" Type="http://schemas.openxmlformats.org/officeDocument/2006/relationships/slide" Target="slides/slide20.xml"/><Relationship Id="rId59" Type="http://schemas.openxmlformats.org/officeDocument/2006/relationships/slide" Target="slides/slide33.xml"/><Relationship Id="rId67" Type="http://schemas.openxmlformats.org/officeDocument/2006/relationships/slide" Target="slides/slide41.xml"/><Relationship Id="rId103" Type="http://schemas.openxmlformats.org/officeDocument/2006/relationships/slide" Target="slides/slide77.xml"/><Relationship Id="rId108" Type="http://schemas.openxmlformats.org/officeDocument/2006/relationships/viewProps" Target="viewProps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15.xml"/><Relationship Id="rId54" Type="http://schemas.openxmlformats.org/officeDocument/2006/relationships/slide" Target="slides/slide28.xml"/><Relationship Id="rId62" Type="http://schemas.openxmlformats.org/officeDocument/2006/relationships/slide" Target="slides/slide36.xml"/><Relationship Id="rId70" Type="http://schemas.openxmlformats.org/officeDocument/2006/relationships/slide" Target="slides/slide44.xml"/><Relationship Id="rId75" Type="http://schemas.openxmlformats.org/officeDocument/2006/relationships/slide" Target="slides/slide49.xml"/><Relationship Id="rId83" Type="http://schemas.openxmlformats.org/officeDocument/2006/relationships/slide" Target="slides/slide57.xml"/><Relationship Id="rId88" Type="http://schemas.openxmlformats.org/officeDocument/2006/relationships/slide" Target="slides/slide62.xml"/><Relationship Id="rId91" Type="http://schemas.openxmlformats.org/officeDocument/2006/relationships/slide" Target="slides/slide65.xml"/><Relationship Id="rId96" Type="http://schemas.openxmlformats.org/officeDocument/2006/relationships/slide" Target="slides/slide70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" Target="slides/slide2.xml"/><Relationship Id="rId36" Type="http://schemas.openxmlformats.org/officeDocument/2006/relationships/slide" Target="slides/slide10.xml"/><Relationship Id="rId49" Type="http://schemas.openxmlformats.org/officeDocument/2006/relationships/slide" Target="slides/slide23.xml"/><Relationship Id="rId57" Type="http://schemas.openxmlformats.org/officeDocument/2006/relationships/slide" Target="slides/slide31.xml"/><Relationship Id="rId106" Type="http://schemas.openxmlformats.org/officeDocument/2006/relationships/notesMaster" Target="notesMasters/notesMaster1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5.xml"/><Relationship Id="rId44" Type="http://schemas.openxmlformats.org/officeDocument/2006/relationships/slide" Target="slides/slide18.xml"/><Relationship Id="rId52" Type="http://schemas.openxmlformats.org/officeDocument/2006/relationships/slide" Target="slides/slide26.xml"/><Relationship Id="rId60" Type="http://schemas.openxmlformats.org/officeDocument/2006/relationships/slide" Target="slides/slide34.xml"/><Relationship Id="rId65" Type="http://schemas.openxmlformats.org/officeDocument/2006/relationships/slide" Target="slides/slide39.xml"/><Relationship Id="rId73" Type="http://schemas.openxmlformats.org/officeDocument/2006/relationships/slide" Target="slides/slide47.xml"/><Relationship Id="rId78" Type="http://schemas.openxmlformats.org/officeDocument/2006/relationships/slide" Target="slides/slide52.xml"/><Relationship Id="rId81" Type="http://schemas.openxmlformats.org/officeDocument/2006/relationships/slide" Target="slides/slide55.xml"/><Relationship Id="rId86" Type="http://schemas.openxmlformats.org/officeDocument/2006/relationships/slide" Target="slides/slide60.xml"/><Relationship Id="rId94" Type="http://schemas.openxmlformats.org/officeDocument/2006/relationships/slide" Target="slides/slide68.xml"/><Relationship Id="rId99" Type="http://schemas.openxmlformats.org/officeDocument/2006/relationships/slide" Target="slides/slide73.xml"/><Relationship Id="rId101" Type="http://schemas.openxmlformats.org/officeDocument/2006/relationships/slide" Target="slides/slide75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3.xml"/><Relationship Id="rId109" Type="http://schemas.openxmlformats.org/officeDocument/2006/relationships/theme" Target="theme/theme1.xml"/><Relationship Id="rId34" Type="http://schemas.openxmlformats.org/officeDocument/2006/relationships/slide" Target="slides/slide8.xml"/><Relationship Id="rId50" Type="http://schemas.openxmlformats.org/officeDocument/2006/relationships/slide" Target="slides/slide24.xml"/><Relationship Id="rId55" Type="http://schemas.openxmlformats.org/officeDocument/2006/relationships/slide" Target="slides/slide29.xml"/><Relationship Id="rId76" Type="http://schemas.openxmlformats.org/officeDocument/2006/relationships/slide" Target="slides/slide50.xml"/><Relationship Id="rId97" Type="http://schemas.openxmlformats.org/officeDocument/2006/relationships/slide" Target="slides/slide71.xml"/><Relationship Id="rId104" Type="http://schemas.openxmlformats.org/officeDocument/2006/relationships/slide" Target="slides/slide78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45.xml"/><Relationship Id="rId92" Type="http://schemas.openxmlformats.org/officeDocument/2006/relationships/slide" Target="slides/slide66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.xlsx"/><Relationship Id="rId1" Type="http://schemas.openxmlformats.org/officeDocument/2006/relationships/themeOverride" Target="../theme/themeOverride2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../embeddings/oleObject1.bin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5130105592146894E-2"/>
          <c:y val="0.11536644537892703"/>
          <c:w val="0.83060719611306444"/>
          <c:h val="0.66303021689075869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Лист1!$B$6</c:f>
              <c:strCache>
                <c:ptCount val="1"/>
                <c:pt idx="0">
                  <c:v>2022 год (факт)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Лист1!$C$6:$G$6</c:f>
              <c:numCache>
                <c:formatCode>#,##0.00</c:formatCode>
                <c:ptCount val="4"/>
                <c:pt idx="0">
                  <c:v>1536.9</c:v>
                </c:pt>
                <c:pt idx="1">
                  <c:v>280.42</c:v>
                </c:pt>
                <c:pt idx="2">
                  <c:v>250.92</c:v>
                </c:pt>
                <c:pt idx="3">
                  <c:v>87.73</c:v>
                </c:pt>
              </c:numCache>
            </c:numRef>
          </c:val>
        </c:ser>
        <c:ser>
          <c:idx val="1"/>
          <c:order val="1"/>
          <c:tx>
            <c:strRef>
              <c:f>Лист1!$B$7</c:f>
              <c:strCache>
                <c:ptCount val="1"/>
                <c:pt idx="0">
                  <c:v>2023 год (оценка)</c:v>
                </c:pt>
              </c:strCache>
            </c:strRef>
          </c:tx>
          <c:spPr>
            <a:solidFill>
              <a:srgbClr val="3399FF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Лист1!$C$7:$G$7</c:f>
              <c:numCache>
                <c:formatCode>#,##0.00</c:formatCode>
                <c:ptCount val="4"/>
                <c:pt idx="0">
                  <c:v>1726.9</c:v>
                </c:pt>
                <c:pt idx="1">
                  <c:v>210.68</c:v>
                </c:pt>
                <c:pt idx="2">
                  <c:v>251.33</c:v>
                </c:pt>
                <c:pt idx="3">
                  <c:v>79.5</c:v>
                </c:pt>
              </c:numCache>
            </c:numRef>
          </c:val>
        </c:ser>
        <c:ser>
          <c:idx val="2"/>
          <c:order val="2"/>
          <c:tx>
            <c:strRef>
              <c:f>Лист1!$B$8</c:f>
              <c:strCache>
                <c:ptCount val="1"/>
                <c:pt idx="0">
                  <c:v>2024 год (прогноз)</c:v>
                </c:pt>
              </c:strCache>
            </c:strRef>
          </c:tx>
          <c:spPr>
            <a:solidFill>
              <a:srgbClr val="FFFF00">
                <a:lumMod val="40000"/>
                <a:lumOff val="6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Лист1!$C$8:$G$8</c:f>
              <c:numCache>
                <c:formatCode>#,##0.00</c:formatCode>
                <c:ptCount val="4"/>
                <c:pt idx="0">
                  <c:v>1890.61</c:v>
                </c:pt>
                <c:pt idx="1">
                  <c:v>288.93</c:v>
                </c:pt>
                <c:pt idx="2">
                  <c:v>272.99</c:v>
                </c:pt>
                <c:pt idx="3">
                  <c:v>84.05</c:v>
                </c:pt>
              </c:numCache>
            </c:numRef>
          </c:val>
        </c:ser>
        <c:ser>
          <c:idx val="3"/>
          <c:order val="3"/>
          <c:tx>
            <c:strRef>
              <c:f>Лист1!$B$9</c:f>
              <c:strCache>
                <c:ptCount val="1"/>
                <c:pt idx="0">
                  <c:v>2025 год (прогноз)</c:v>
                </c:pt>
              </c:strCache>
            </c:strRef>
          </c:tx>
          <c:spPr>
            <a:solidFill>
              <a:srgbClr val="FF0000">
                <a:lumMod val="60000"/>
                <a:lumOff val="4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Лист1!$C$9:$G$9</c:f>
              <c:numCache>
                <c:formatCode>#,##0.00</c:formatCode>
                <c:ptCount val="4"/>
                <c:pt idx="0">
                  <c:v>2032.64</c:v>
                </c:pt>
                <c:pt idx="1">
                  <c:v>367.11</c:v>
                </c:pt>
                <c:pt idx="2">
                  <c:v>283.87</c:v>
                </c:pt>
                <c:pt idx="3">
                  <c:v>84.92</c:v>
                </c:pt>
              </c:numCache>
            </c:numRef>
          </c:val>
        </c:ser>
        <c:ser>
          <c:idx val="4"/>
          <c:order val="4"/>
          <c:tx>
            <c:strRef>
              <c:f>Лист1!$B$10</c:f>
              <c:strCache>
                <c:ptCount val="1"/>
                <c:pt idx="0">
                  <c:v>2026 год (прогноз)</c:v>
                </c:pt>
              </c:strCache>
            </c:strRef>
          </c:tx>
          <c:spPr>
            <a:solidFill>
              <a:srgbClr val="00B050">
                <a:lumMod val="75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Лист1!$C$10:$G$10</c:f>
              <c:numCache>
                <c:formatCode>#,##0.00</c:formatCode>
                <c:ptCount val="4"/>
                <c:pt idx="0">
                  <c:v>2187.3000000000002</c:v>
                </c:pt>
                <c:pt idx="1">
                  <c:v>313.7</c:v>
                </c:pt>
                <c:pt idx="2">
                  <c:v>294.19</c:v>
                </c:pt>
                <c:pt idx="3">
                  <c:v>86.75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cylinder"/>
        <c:axId val="224688384"/>
        <c:axId val="224690176"/>
        <c:axId val="0"/>
      </c:bar3DChart>
      <c:catAx>
        <c:axId val="224688384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ru-RU"/>
          </a:p>
        </c:txPr>
        <c:crossAx val="224690176"/>
        <c:crosses val="autoZero"/>
        <c:auto val="1"/>
        <c:lblAlgn val="ctr"/>
        <c:lblOffset val="100"/>
        <c:noMultiLvlLbl val="0"/>
      </c:catAx>
      <c:valAx>
        <c:axId val="224690176"/>
        <c:scaling>
          <c:orientation val="minMax"/>
        </c:scaling>
        <c:delete val="0"/>
        <c:axPos val="l"/>
        <c:numFmt formatCode="#,##0.0" sourceLinked="0"/>
        <c:majorTickMark val="out"/>
        <c:minorTickMark val="none"/>
        <c:tickLblPos val="nextTo"/>
        <c:txPr>
          <a:bodyPr/>
          <a:lstStyle/>
          <a:p>
            <a:pPr>
              <a:defRPr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2468838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b="1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</c:dTable>
    </c:plotArea>
    <c:plotVisOnly val="1"/>
    <c:dispBlanksAs val="gap"/>
    <c:showDLblsOverMax val="0"/>
  </c:chart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5130105592146894E-2"/>
          <c:y val="0.11536644537892703"/>
          <c:w val="0.83060719611306444"/>
          <c:h val="0.66303021689075869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Лист1!$B$6</c:f>
              <c:strCache>
                <c:ptCount val="1"/>
                <c:pt idx="0">
                  <c:v>2022 год (факт)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Лист1!$C$6:$G$6</c:f>
              <c:numCache>
                <c:formatCode>#,##0.00</c:formatCode>
                <c:ptCount val="4"/>
                <c:pt idx="0">
                  <c:v>540.5</c:v>
                </c:pt>
                <c:pt idx="1">
                  <c:v>131</c:v>
                </c:pt>
                <c:pt idx="2">
                  <c:v>17.53</c:v>
                </c:pt>
                <c:pt idx="3">
                  <c:v>42.03</c:v>
                </c:pt>
              </c:numCache>
            </c:numRef>
          </c:val>
        </c:ser>
        <c:ser>
          <c:idx val="1"/>
          <c:order val="1"/>
          <c:tx>
            <c:strRef>
              <c:f>Лист1!$B$7</c:f>
              <c:strCache>
                <c:ptCount val="1"/>
                <c:pt idx="0">
                  <c:v>2023 год (оценка)</c:v>
                </c:pt>
              </c:strCache>
            </c:strRef>
          </c:tx>
          <c:spPr>
            <a:solidFill>
              <a:srgbClr val="3399FF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Лист1!$C$7:$G$7</c:f>
              <c:numCache>
                <c:formatCode>#,##0.00</c:formatCode>
                <c:ptCount val="4"/>
                <c:pt idx="0">
                  <c:v>587.53</c:v>
                </c:pt>
                <c:pt idx="1">
                  <c:v>152.28</c:v>
                </c:pt>
                <c:pt idx="2">
                  <c:v>15.87</c:v>
                </c:pt>
                <c:pt idx="3">
                  <c:v>293.83</c:v>
                </c:pt>
              </c:numCache>
            </c:numRef>
          </c:val>
        </c:ser>
        <c:ser>
          <c:idx val="2"/>
          <c:order val="2"/>
          <c:tx>
            <c:strRef>
              <c:f>Лист1!$B$8</c:f>
              <c:strCache>
                <c:ptCount val="1"/>
                <c:pt idx="0">
                  <c:v>2024 год (прогноз)</c:v>
                </c:pt>
              </c:strCache>
            </c:strRef>
          </c:tx>
          <c:spPr>
            <a:solidFill>
              <a:srgbClr val="FFFF00">
                <a:lumMod val="40000"/>
                <a:lumOff val="6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Лист1!$C$8:$G$8</c:f>
              <c:numCache>
                <c:formatCode>#,##0.00</c:formatCode>
                <c:ptCount val="4"/>
                <c:pt idx="0">
                  <c:v>593.91999999999996</c:v>
                </c:pt>
                <c:pt idx="1">
                  <c:v>87.41</c:v>
                </c:pt>
                <c:pt idx="2">
                  <c:v>17.05</c:v>
                </c:pt>
                <c:pt idx="3">
                  <c:v>170.04</c:v>
                </c:pt>
              </c:numCache>
            </c:numRef>
          </c:val>
        </c:ser>
        <c:ser>
          <c:idx val="3"/>
          <c:order val="3"/>
          <c:tx>
            <c:strRef>
              <c:f>Лист1!$B$9</c:f>
              <c:strCache>
                <c:ptCount val="1"/>
                <c:pt idx="0">
                  <c:v>2025 год (прогноз)</c:v>
                </c:pt>
              </c:strCache>
            </c:strRef>
          </c:tx>
          <c:spPr>
            <a:solidFill>
              <a:srgbClr val="FF0000">
                <a:lumMod val="60000"/>
                <a:lumOff val="4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Лист1!$C$9:$G$9</c:f>
              <c:numCache>
                <c:formatCode>#,##0.00</c:formatCode>
                <c:ptCount val="4"/>
                <c:pt idx="0">
                  <c:v>608.97</c:v>
                </c:pt>
                <c:pt idx="1">
                  <c:v>42.38</c:v>
                </c:pt>
                <c:pt idx="2">
                  <c:v>17.100000000000001</c:v>
                </c:pt>
                <c:pt idx="3">
                  <c:v>30.9</c:v>
                </c:pt>
              </c:numCache>
            </c:numRef>
          </c:val>
        </c:ser>
        <c:ser>
          <c:idx val="4"/>
          <c:order val="4"/>
          <c:tx>
            <c:strRef>
              <c:f>Лист1!$B$10</c:f>
              <c:strCache>
                <c:ptCount val="1"/>
                <c:pt idx="0">
                  <c:v>2026 год (прогноз)</c:v>
                </c:pt>
              </c:strCache>
            </c:strRef>
          </c:tx>
          <c:spPr>
            <a:solidFill>
              <a:srgbClr val="00B050">
                <a:lumMod val="75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Лист1!$C$10:$G$10</c:f>
              <c:numCache>
                <c:formatCode>#,##0.00</c:formatCode>
                <c:ptCount val="4"/>
                <c:pt idx="0">
                  <c:v>621.29999999999995</c:v>
                </c:pt>
                <c:pt idx="1">
                  <c:v>44.18</c:v>
                </c:pt>
                <c:pt idx="2">
                  <c:v>17.27</c:v>
                </c:pt>
                <c:pt idx="3">
                  <c:v>31.34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cylinder"/>
        <c:axId val="225498240"/>
        <c:axId val="225499776"/>
        <c:axId val="0"/>
      </c:bar3DChart>
      <c:catAx>
        <c:axId val="225498240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ru-RU"/>
          </a:p>
        </c:txPr>
        <c:crossAx val="225499776"/>
        <c:crosses val="autoZero"/>
        <c:auto val="1"/>
        <c:lblAlgn val="ctr"/>
        <c:lblOffset val="100"/>
        <c:noMultiLvlLbl val="0"/>
      </c:catAx>
      <c:valAx>
        <c:axId val="225499776"/>
        <c:scaling>
          <c:orientation val="minMax"/>
        </c:scaling>
        <c:delete val="0"/>
        <c:axPos val="l"/>
        <c:numFmt formatCode="#,##0.0" sourceLinked="0"/>
        <c:majorTickMark val="out"/>
        <c:minorTickMark val="none"/>
        <c:tickLblPos val="nextTo"/>
        <c:txPr>
          <a:bodyPr/>
          <a:lstStyle/>
          <a:p>
            <a:pPr>
              <a:defRPr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25498240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</c:dTable>
    </c:plotArea>
    <c:plotVisOnly val="1"/>
    <c:dispBlanksAs val="gap"/>
    <c:showDLblsOverMax val="0"/>
  </c:chart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16"/>
    </mc:Choice>
    <mc:Fallback>
      <c:style val="16"/>
    </mc:Fallback>
  </mc:AlternateContent>
  <c:chart>
    <c:autoTitleDeleted val="0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explosion val="25"/>
          <c:dPt>
            <c:idx val="0"/>
            <c:bubble3D val="0"/>
          </c:dPt>
          <c:dPt>
            <c:idx val="1"/>
            <c:bubble3D val="0"/>
            <c:explosion val="0"/>
          </c:dPt>
          <c:dLbls>
            <c:dLbl>
              <c:idx val="0"/>
              <c:layout>
                <c:manualLayout>
                  <c:x val="-0.18891783891624334"/>
                  <c:y val="5.1060081762042638E-2"/>
                </c:manualLayout>
              </c:layout>
              <c:tx>
                <c:rich>
                  <a:bodyPr/>
                  <a:lstStyle/>
                  <a:p>
                    <a:r>
                      <a:rPr lang="ru-RU" sz="2200" b="1" dirty="0" smtClean="0"/>
                      <a:t>45 %</a:t>
                    </a:r>
                    <a:endParaRPr lang="ru-RU" b="1" dirty="0" smtClean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dLbl>
              <c:idx val="1"/>
              <c:layout>
                <c:manualLayout>
                  <c:x val="0.28716283297127743"/>
                  <c:y val="-9.4907134954450231E-2"/>
                </c:manualLayout>
              </c:layout>
              <c:tx>
                <c:rich>
                  <a:bodyPr/>
                  <a:lstStyle/>
                  <a:p>
                    <a:r>
                      <a:rPr lang="ru-RU" sz="2200" b="1" dirty="0" smtClean="0"/>
                      <a:t>55 %</a:t>
                    </a:r>
                    <a:endParaRPr lang="en-US" b="1" dirty="0"/>
                  </a:p>
                </c:rich>
              </c:tx>
              <c:showLegendKey val="0"/>
              <c:showVal val="1"/>
              <c:showCatName val="0"/>
              <c:showSerName val="0"/>
              <c:showPercent val="0"/>
              <c:showBubbleSize val="0"/>
            </c:dLbl>
            <c:showLegendKey val="0"/>
            <c:showVal val="1"/>
            <c:showCatName val="0"/>
            <c:showSerName val="0"/>
            <c:showPercent val="0"/>
            <c:showBubbleSize val="0"/>
            <c:showLeaderLines val="1"/>
          </c:dLbls>
          <c:cat>
            <c:strRef>
              <c:f>Лист3!$A$5:$A$6</c:f>
              <c:strCache>
                <c:ptCount val="2"/>
                <c:pt idx="0">
                  <c:v>Иные</c:v>
                </c:pt>
                <c:pt idx="1">
                  <c:v>ндфл</c:v>
                </c:pt>
              </c:strCache>
            </c:strRef>
          </c:cat>
          <c:val>
            <c:numRef>
              <c:f>Лист3!$B$5:$B$6</c:f>
              <c:numCache>
                <c:formatCode>#,##0.00</c:formatCode>
                <c:ptCount val="2"/>
                <c:pt idx="0">
                  <c:v>1293</c:v>
                </c:pt>
                <c:pt idx="1">
                  <c:v>1382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24"/>
    </mc:Choice>
    <mc:Fallback>
      <c:style val="24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1621634392885839E-3"/>
          <c:y val="2.6255057199501913E-2"/>
          <c:w val="0.9496081010839128"/>
          <c:h val="0.92779858026270567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9A60-480D-8B46-90103B2B5EB6}"/>
              </c:ext>
            </c:extLst>
          </c:dPt>
          <c:dPt>
            <c:idx val="1"/>
            <c:bubble3D val="0"/>
            <c:explosion val="21"/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5173.22</c:v>
                </c:pt>
                <c:pt idx="1">
                  <c:v>956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AFE-4BCA-B72D-F0D669EC9D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zero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28"/>
    </mc:Choice>
    <mc:Fallback>
      <c:style val="28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1621634392885839E-3"/>
          <c:y val="2.6255057199501913E-2"/>
          <c:w val="0.9496081010839128"/>
          <c:h val="0.92779858026270567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0-9A60-480D-8B46-90103B2B5EB6}"/>
              </c:ext>
            </c:extLst>
          </c:dPt>
          <c:dPt>
            <c:idx val="1"/>
            <c:bubble3D val="0"/>
            <c:explosion val="21"/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5173.22</c:v>
                </c:pt>
                <c:pt idx="1">
                  <c:v>956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1AFE-4BCA-B72D-F0D669EC9D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zero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26"/>
    </mc:Choice>
    <mc:Fallback>
      <c:style val="26"/>
    </mc:Fallback>
  </mc:AlternateContent>
  <c:chart>
    <c:autoTitleDeleted val="0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7239984694131434E-3"/>
          <c:y val="9.7116166894193418E-2"/>
          <c:w val="0.93054065156279164"/>
          <c:h val="0.88981602391664716"/>
        </c:manualLayout>
      </c:layout>
      <c:pie3DChart>
        <c:varyColors val="1"/>
        <c:ser>
          <c:idx val="0"/>
          <c:order val="0"/>
          <c:dPt>
            <c:idx val="0"/>
            <c:bubble3D val="0"/>
            <c:explosion val="11"/>
            <c:extLst xmlns:c16r2="http://schemas.microsoft.com/office/drawing/2015/06/chart">
              <c:ext xmlns:c16="http://schemas.microsoft.com/office/drawing/2014/chart" uri="{C3380CC4-5D6E-409C-BE32-E72D297353CC}">
                <c16:uniqueId val="{00000001-9EEA-4F6D-85BA-0460A8CE351D}"/>
              </c:ext>
            </c:extLst>
          </c:dPt>
          <c:dPt>
            <c:idx val="1"/>
            <c:bubble3D val="0"/>
            <c:extLst xmlns:c16r2="http://schemas.microsoft.com/office/drawing/2015/06/chart">
              <c:ext xmlns:c16="http://schemas.microsoft.com/office/drawing/2014/chart" uri="{C3380CC4-5D6E-409C-BE32-E72D297353CC}">
                <c16:uniqueId val="{00000003-9EEA-4F6D-85BA-0460A8CE351D}"/>
              </c:ext>
            </c:extLst>
          </c:dPt>
          <c:val>
            <c:numRef>
              <c:f>[Книга1]Лист1!$A$3:$B$3</c:f>
              <c:numCache>
                <c:formatCode>General</c:formatCode>
                <c:ptCount val="2"/>
                <c:pt idx="0">
                  <c:v>4936</c:v>
                </c:pt>
                <c:pt idx="1">
                  <c:v>2235.6999999999998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4-9EEA-4F6D-85BA-0460A8CE35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zero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0.3983</cdr:x>
      <cdr:y>0.22051</cdr:y>
    </cdr:from>
    <cdr:to>
      <cdr:x>0.98437</cdr:x>
      <cdr:y>0.41933</cdr:y>
    </cdr:to>
    <cdr:sp macro="" textlink="">
      <cdr:nvSpPr>
        <cdr:cNvPr id="2" name="Прямоугольник 1"/>
        <cdr:cNvSpPr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776142" y="580281"/>
          <a:ext cx="2613463" cy="523213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eaLnBrk="1" fontAlgn="base" hangingPunct="1">
            <a:spcBef>
              <a:spcPct val="0"/>
            </a:spcBef>
            <a:spcAft>
              <a:spcPct val="0"/>
            </a:spcAft>
            <a:buClrTx/>
            <a:buNone/>
          </a:pPr>
          <a:r>
            <a:rPr lang="ru-RU" altLang="ru-RU" sz="2800" b="1" dirty="0" smtClean="0">
              <a:solidFill>
                <a:prstClr val="white"/>
              </a:solidFill>
              <a:latin typeface="Calibri"/>
              <a:cs typeface="Times New Roman" panose="02020603050405020304" pitchFamily="18" charset="0"/>
            </a:rPr>
            <a:t>      </a:t>
          </a:r>
          <a:r>
            <a:rPr lang="ru-RU" altLang="ru-RU" sz="2400" b="1" dirty="0" smtClean="0">
              <a:latin typeface="Arial Black" panose="020B0A04020102020204" pitchFamily="34" charset="0"/>
              <a:cs typeface="Times New Roman" pitchFamily="18" charset="0"/>
            </a:rPr>
            <a:t>3 422</a:t>
          </a:r>
          <a:endParaRPr lang="ru-RU" altLang="ru-RU" sz="2400" b="1" dirty="0">
            <a:latin typeface="Arial Black" panose="020B0A04020102020204" pitchFamily="34" charset="0"/>
            <a:cs typeface="Times New Roman" pitchFamily="18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0.41393</cdr:x>
      <cdr:y>0.22062</cdr:y>
    </cdr:from>
    <cdr:to>
      <cdr:x>1</cdr:x>
      <cdr:y>0.41944</cdr:y>
    </cdr:to>
    <cdr:sp macro="" textlink="">
      <cdr:nvSpPr>
        <cdr:cNvPr id="2" name="Прямоугольник 1"/>
        <cdr:cNvSpPr>
          <a:spLocks xmlns:a="http://schemas.openxmlformats.org/drawingml/2006/main" noChangeArrowheads="1"/>
        </cdr:cNvSpPr>
      </cdr:nvSpPr>
      <cdr:spPr bwMode="auto">
        <a:xfrm xmlns:a="http://schemas.openxmlformats.org/drawingml/2006/main">
          <a:off x="1845838" y="580581"/>
          <a:ext cx="2613463" cy="523220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rgbClr val="FFFFFF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rgbClr val="000000"/>
              </a:solidFill>
              <a:miter lim="800000"/>
              <a:headEnd/>
              <a:tailEnd/>
            </a14:hiddenLine>
          </a:ext>
        </a:extLst>
      </cdr:spPr>
      <cdr:txBody>
        <a:bodyPr xmlns:a="http://schemas.openxmlformats.org/drawingml/2006/main">
          <a:spAutoFit/>
        </a:bodyPr>
        <a:lstStyle xmlns:a="http://schemas.openxmlformats.org/drawingml/2006/main">
          <a:defPPr>
            <a:defRPr lang="ru-RU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eaLnBrk="1" fontAlgn="base" hangingPunct="1">
            <a:spcBef>
              <a:spcPct val="0"/>
            </a:spcBef>
            <a:spcAft>
              <a:spcPct val="0"/>
            </a:spcAft>
            <a:buClrTx/>
            <a:buNone/>
          </a:pPr>
          <a:r>
            <a:rPr lang="ru-RU" altLang="ru-RU" sz="2800" b="1" dirty="0" smtClean="0">
              <a:solidFill>
                <a:prstClr val="white"/>
              </a:solidFill>
              <a:latin typeface="Calibri"/>
              <a:cs typeface="Times New Roman" panose="02020603050405020304" pitchFamily="18" charset="0"/>
            </a:rPr>
            <a:t>      </a:t>
          </a:r>
          <a:r>
            <a:rPr lang="ru-RU" altLang="ru-RU" sz="2000" b="1" dirty="0" smtClean="0">
              <a:latin typeface="Arial Black" panose="020B0A04020102020204" pitchFamily="34" charset="0"/>
              <a:cs typeface="Times New Roman" pitchFamily="18" charset="0"/>
            </a:rPr>
            <a:t>9 867</a:t>
          </a:r>
          <a:r>
            <a:rPr lang="ru-RU" altLang="ru-RU" sz="2000" b="1" dirty="0" smtClean="0">
              <a:solidFill>
                <a:schemeClr val="tx1"/>
              </a:solidFill>
              <a:latin typeface="Arial Black" panose="020B0A04020102020204" pitchFamily="34" charset="0"/>
              <a:cs typeface="Times New Roman" pitchFamily="18" charset="0"/>
            </a:rPr>
            <a:t>                                                         </a:t>
          </a:r>
          <a:endParaRPr lang="ru-RU" altLang="ru-RU" sz="2000" b="1" dirty="0">
            <a:solidFill>
              <a:schemeClr val="tx1"/>
            </a:solidFill>
            <a:latin typeface="Arial Black" panose="020B0A04020102020204" pitchFamily="34" charset="0"/>
            <a:cs typeface="Times New Roman" pitchFamily="18" charset="0"/>
          </a:endParaRPr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0.42623</cdr:x>
      <cdr:y>0.6222</cdr:y>
    </cdr:from>
    <cdr:to>
      <cdr:x>0.74916</cdr:x>
      <cdr:y>1</cdr:y>
    </cdr:to>
    <cdr:sp macro="" textlink="">
      <cdr:nvSpPr>
        <cdr:cNvPr id="2" name="TextBox 1"/>
        <cdr:cNvSpPr txBox="1"/>
      </cdr:nvSpPr>
      <cdr:spPr>
        <a:xfrm xmlns:a="http://schemas.openxmlformats.org/drawingml/2006/main">
          <a:off x="1872208" y="1653962"/>
          <a:ext cx="1418456" cy="1004289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ru-RU" sz="1100" dirty="0"/>
        </a:p>
      </cdr:txBody>
    </cdr:sp>
  </cdr:relSizeAnchor>
  <cdr:relSizeAnchor xmlns:cdr="http://schemas.openxmlformats.org/drawingml/2006/chartDrawing">
    <cdr:from>
      <cdr:x>0.47541</cdr:x>
      <cdr:y>0.56802</cdr:y>
    </cdr:from>
    <cdr:to>
      <cdr:x>0.81967</cdr:x>
      <cdr:y>0.75764</cdr:y>
    </cdr:to>
    <cdr:sp macro="" textlink="">
      <cdr:nvSpPr>
        <cdr:cNvPr id="3" name="TextBox 2"/>
        <cdr:cNvSpPr txBox="1"/>
      </cdr:nvSpPr>
      <cdr:spPr>
        <a:xfrm xmlns:a="http://schemas.openxmlformats.org/drawingml/2006/main">
          <a:off x="2088232" y="1509946"/>
          <a:ext cx="1512168" cy="504056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r>
            <a:rPr lang="ru-RU" sz="1800">
              <a:solidFill>
                <a:schemeClr val="bg1"/>
              </a:solidFill>
              <a:latin typeface="Arial Black" panose="020B0A04020102020204" pitchFamily="34" charset="0"/>
            </a:rPr>
            <a:t>и</a:t>
          </a:r>
          <a:r>
            <a:rPr lang="ru-RU" sz="1800" smtClean="0">
              <a:solidFill>
                <a:schemeClr val="bg1"/>
              </a:solidFill>
              <a:latin typeface="Arial Black" panose="020B0A04020102020204" pitchFamily="34" charset="0"/>
            </a:rPr>
            <a:t>ли</a:t>
          </a:r>
          <a:r>
            <a:rPr lang="ru-RU" sz="2000" smtClean="0">
              <a:solidFill>
                <a:schemeClr val="bg1"/>
              </a:solidFill>
              <a:latin typeface="Arial Black" panose="020B0A04020102020204" pitchFamily="34" charset="0"/>
            </a:rPr>
            <a:t> 77%</a:t>
          </a:r>
          <a:endParaRPr lang="ru-RU" sz="2000" dirty="0">
            <a:solidFill>
              <a:schemeClr val="bg1"/>
            </a:solidFill>
            <a:latin typeface="Arial Black" panose="020B0A04020102020204" pitchFamily="34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4" y="0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C7BC783-D036-4967-AB7C-DE09F7ABDD38}" type="datetimeFigureOut">
              <a:rPr lang="ru-RU" smtClean="0"/>
              <a:pPr/>
              <a:t>20.12.2023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6700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715155"/>
            <a:ext cx="5438140" cy="44669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4" y="9428583"/>
            <a:ext cx="2945659" cy="49633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41CE02-83D1-44DB-8A23-092C8E0C39A9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123357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5325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0733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66084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1464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76789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32112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87492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42860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90488" y="744538"/>
            <a:ext cx="6619875" cy="3724275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86051" name="Заметки 2"/>
          <p:cNvSpPr>
            <a:spLocks noGrp="1"/>
          </p:cNvSpPr>
          <p:nvPr>
            <p:ph type="body" idx="1"/>
          </p:nvPr>
        </p:nvSpPr>
        <p:spPr bwMode="auto">
          <a:xfrm>
            <a:off x="679453" y="4713290"/>
            <a:ext cx="5438775" cy="446881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dirty="0" smtClean="0"/>
          </a:p>
        </p:txBody>
      </p:sp>
      <p:sp>
        <p:nvSpPr>
          <p:cNvPr id="386052" name="Номер слайда 3"/>
          <p:cNvSpPr txBox="1">
            <a:spLocks noGrp="1"/>
          </p:cNvSpPr>
          <p:nvPr/>
        </p:nvSpPr>
        <p:spPr bwMode="auto">
          <a:xfrm>
            <a:off x="3851276" y="9428167"/>
            <a:ext cx="2944813" cy="49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defTabSz="914400" fontAlgn="base">
              <a:spcBef>
                <a:spcPct val="0"/>
              </a:spcBef>
              <a:spcAft>
                <a:spcPct val="0"/>
              </a:spcAft>
            </a:pPr>
            <a:fld id="{0E129344-23A0-436D-A1B6-C0E2B08201BB}" type="slidenum">
              <a:rPr lang="ru-RU" altLang="ru-RU" smtClean="0">
                <a:solidFill>
                  <a:srgbClr val="000000"/>
                </a:solidFill>
                <a:latin typeface="Arial" charset="0"/>
              </a:rPr>
              <a:pPr algn="r" defTabSz="914400" fontAlgn="base">
                <a:spcBef>
                  <a:spcPct val="0"/>
                </a:spcBef>
                <a:spcAft>
                  <a:spcPct val="0"/>
                </a:spcAft>
              </a:pPr>
              <a:t>5</a:t>
            </a:fld>
            <a:endParaRPr lang="ru-RU" altLang="ru-RU" dirty="0" smtClean="0">
              <a:solidFill>
                <a:srgbClr val="000000"/>
              </a:solidFill>
              <a:latin typeface="Arial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8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8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8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8.xml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8.xml"/></Relationships>
</file>

<file path=ppt/slideLayouts/_rels/slideLayout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8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8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8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8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8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0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4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5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6.xml"/></Relationships>
</file>

<file path=ppt/slideLayouts/_rels/slideLayout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26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3156509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393663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420536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4833573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7189609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628517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84853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1653900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736654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2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0555329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2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965916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68689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="" xmlns:a16="http://schemas.microsoft.com/office/drawing/2014/main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80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25566333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402633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66" tIns="34201" rIns="68366" bIns="34201" numCol="1" anchor="t" anchorCtr="0" compatLnSpc="1">
            <a:prstTxWarp prst="textNoShape">
              <a:avLst/>
            </a:prstTxWarp>
          </a:bodyPr>
          <a:lstStyle/>
          <a:p>
            <a:pPr defTabSz="68353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4985946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712563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4324625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06785472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20" y="1597922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0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20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805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40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00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61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2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481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89574525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03126589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01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20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805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406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008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610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212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481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78197954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2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15949614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017" indent="0">
              <a:buNone/>
              <a:defRPr sz="2000" b="1"/>
            </a:lvl2pPr>
            <a:lvl3pPr marL="912031" indent="0">
              <a:buNone/>
              <a:defRPr sz="1800" b="1"/>
            </a:lvl3pPr>
            <a:lvl4pPr marL="1368052" indent="0">
              <a:buNone/>
              <a:defRPr sz="1600" b="1"/>
            </a:lvl4pPr>
            <a:lvl5pPr marL="1824068" indent="0">
              <a:buNone/>
              <a:defRPr sz="1600" b="1"/>
            </a:lvl5pPr>
            <a:lvl6pPr marL="2280086" indent="0">
              <a:buNone/>
              <a:defRPr sz="1600" b="1"/>
            </a:lvl6pPr>
            <a:lvl7pPr marL="2736102" indent="0">
              <a:buNone/>
              <a:defRPr sz="1600" b="1"/>
            </a:lvl7pPr>
            <a:lvl8pPr marL="3192120" indent="0">
              <a:buNone/>
              <a:defRPr sz="1600" b="1"/>
            </a:lvl8pPr>
            <a:lvl9pPr marL="3648137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017" indent="0">
              <a:buNone/>
              <a:defRPr sz="2000" b="1"/>
            </a:lvl2pPr>
            <a:lvl3pPr marL="912031" indent="0">
              <a:buNone/>
              <a:defRPr sz="1800" b="1"/>
            </a:lvl3pPr>
            <a:lvl4pPr marL="1368052" indent="0">
              <a:buNone/>
              <a:defRPr sz="1600" b="1"/>
            </a:lvl4pPr>
            <a:lvl5pPr marL="1824068" indent="0">
              <a:buNone/>
              <a:defRPr sz="1600" b="1"/>
            </a:lvl5pPr>
            <a:lvl6pPr marL="2280086" indent="0">
              <a:buNone/>
              <a:defRPr sz="1600" b="1"/>
            </a:lvl6pPr>
            <a:lvl7pPr marL="2736102" indent="0">
              <a:buNone/>
              <a:defRPr sz="1600" b="1"/>
            </a:lvl7pPr>
            <a:lvl8pPr marL="3192120" indent="0">
              <a:buNone/>
              <a:defRPr sz="1600" b="1"/>
            </a:lvl8pPr>
            <a:lvl9pPr marL="3648137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9675143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7016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09926161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445472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11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017" indent="0">
              <a:buNone/>
              <a:defRPr sz="1200"/>
            </a:lvl2pPr>
            <a:lvl3pPr marL="912031" indent="0">
              <a:buNone/>
              <a:defRPr sz="1000"/>
            </a:lvl3pPr>
            <a:lvl4pPr marL="1368052" indent="0">
              <a:buNone/>
              <a:defRPr sz="900"/>
            </a:lvl4pPr>
            <a:lvl5pPr marL="1824068" indent="0">
              <a:buNone/>
              <a:defRPr sz="900"/>
            </a:lvl5pPr>
            <a:lvl6pPr marL="2280086" indent="0">
              <a:buNone/>
              <a:defRPr sz="900"/>
            </a:lvl6pPr>
            <a:lvl7pPr marL="2736102" indent="0">
              <a:buNone/>
              <a:defRPr sz="900"/>
            </a:lvl7pPr>
            <a:lvl8pPr marL="3192120" indent="0">
              <a:buNone/>
              <a:defRPr sz="900"/>
            </a:lvl8pPr>
            <a:lvl9pPr marL="3648137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77974951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017" indent="0">
              <a:buNone/>
              <a:defRPr sz="2800"/>
            </a:lvl2pPr>
            <a:lvl3pPr marL="912031" indent="0">
              <a:buNone/>
              <a:defRPr sz="2400"/>
            </a:lvl3pPr>
            <a:lvl4pPr marL="1368052" indent="0">
              <a:buNone/>
              <a:defRPr sz="2000"/>
            </a:lvl4pPr>
            <a:lvl5pPr marL="1824068" indent="0">
              <a:buNone/>
              <a:defRPr sz="2000"/>
            </a:lvl5pPr>
            <a:lvl6pPr marL="2280086" indent="0">
              <a:buNone/>
              <a:defRPr sz="2000"/>
            </a:lvl6pPr>
            <a:lvl7pPr marL="2736102" indent="0">
              <a:buNone/>
              <a:defRPr sz="2000"/>
            </a:lvl7pPr>
            <a:lvl8pPr marL="3192120" indent="0">
              <a:buNone/>
              <a:defRPr sz="2000"/>
            </a:lvl8pPr>
            <a:lvl9pPr marL="3648137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9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017" indent="0">
              <a:buNone/>
              <a:defRPr sz="1200"/>
            </a:lvl2pPr>
            <a:lvl3pPr marL="912031" indent="0">
              <a:buNone/>
              <a:defRPr sz="1000"/>
            </a:lvl3pPr>
            <a:lvl4pPr marL="1368052" indent="0">
              <a:buNone/>
              <a:defRPr sz="900"/>
            </a:lvl4pPr>
            <a:lvl5pPr marL="1824068" indent="0">
              <a:buNone/>
              <a:defRPr sz="900"/>
            </a:lvl5pPr>
            <a:lvl6pPr marL="2280086" indent="0">
              <a:buNone/>
              <a:defRPr sz="900"/>
            </a:lvl6pPr>
            <a:lvl7pPr marL="2736102" indent="0">
              <a:buNone/>
              <a:defRPr sz="900"/>
            </a:lvl7pPr>
            <a:lvl8pPr marL="3192120" indent="0">
              <a:buNone/>
              <a:defRPr sz="900"/>
            </a:lvl8pPr>
            <a:lvl9pPr marL="3648137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63778387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160788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36774627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55256218"/>
      </p:ext>
    </p:extLst>
  </p:cSld>
  <p:clrMapOvr>
    <a:masterClrMapping/>
  </p:clrMapOvr>
  <p:transition spd="slow"/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21" y="1597924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310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6204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930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724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551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861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0171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4481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696C1935-89EA-4941-BE9E-B1A448667F52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2E9FD319-7BBF-4EA4-8743-7F270E79865F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69417288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F83F472-E5D6-479D-88BF-F496E64F7287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46E8A7A-043D-4A54-8F6C-425DEA9A023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19872463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38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56"/>
            <a:ext cx="7772400" cy="1125141"/>
          </a:xfrm>
        </p:spPr>
        <p:txBody>
          <a:bodyPr anchor="b"/>
          <a:lstStyle>
            <a:lvl1pPr marL="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1pPr>
            <a:lvl2pPr marL="431022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862047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3pPr>
            <a:lvl4pPr marL="129306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72409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155114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586137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301715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448181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F49E5F91-42C6-40A7-9497-9ED273A33F2E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9DC1481D-CD62-4749-B8DE-389AAAF0C05B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63319053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60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21" y="1200160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BFB8498-E363-4905-AA51-57E79FA506B5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C816A787-C77C-4832-9965-22B78F7B41EB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41539542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3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245825883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59"/>
            <a:ext cx="4040188" cy="479823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022" indent="0">
              <a:buNone/>
              <a:defRPr sz="1900" b="1"/>
            </a:lvl2pPr>
            <a:lvl3pPr marL="862047" indent="0">
              <a:buNone/>
              <a:defRPr sz="1700" b="1"/>
            </a:lvl3pPr>
            <a:lvl4pPr marL="1293068" indent="0">
              <a:buNone/>
              <a:defRPr sz="1500" b="1"/>
            </a:lvl4pPr>
            <a:lvl5pPr marL="1724093" indent="0">
              <a:buNone/>
              <a:defRPr sz="1500" b="1"/>
            </a:lvl5pPr>
            <a:lvl6pPr marL="2155114" indent="0">
              <a:buNone/>
              <a:defRPr sz="1500" b="1"/>
            </a:lvl6pPr>
            <a:lvl7pPr marL="2586137" indent="0">
              <a:buNone/>
              <a:defRPr sz="1500" b="1"/>
            </a:lvl7pPr>
            <a:lvl8pPr marL="3017159" indent="0">
              <a:buNone/>
              <a:defRPr sz="1500" b="1"/>
            </a:lvl8pPr>
            <a:lvl9pPr marL="3448181" indent="0">
              <a:buNone/>
              <a:defRPr sz="15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59"/>
            <a:ext cx="4041775" cy="479823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022" indent="0">
              <a:buNone/>
              <a:defRPr sz="1900" b="1"/>
            </a:lvl2pPr>
            <a:lvl3pPr marL="862047" indent="0">
              <a:buNone/>
              <a:defRPr sz="1700" b="1"/>
            </a:lvl3pPr>
            <a:lvl4pPr marL="1293068" indent="0">
              <a:buNone/>
              <a:defRPr sz="1500" b="1"/>
            </a:lvl4pPr>
            <a:lvl5pPr marL="1724093" indent="0">
              <a:buNone/>
              <a:defRPr sz="1500" b="1"/>
            </a:lvl5pPr>
            <a:lvl6pPr marL="2155114" indent="0">
              <a:buNone/>
              <a:defRPr sz="1500" b="1"/>
            </a:lvl6pPr>
            <a:lvl7pPr marL="2586137" indent="0">
              <a:buNone/>
              <a:defRPr sz="1500" b="1"/>
            </a:lvl7pPr>
            <a:lvl8pPr marL="3017159" indent="0">
              <a:buNone/>
              <a:defRPr sz="1500" b="1"/>
            </a:lvl8pPr>
            <a:lvl9pPr marL="3448181" indent="0">
              <a:buNone/>
              <a:defRPr sz="15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477D27E5-6000-44C2-9102-B68F80CF7565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AEA4926-4440-48E8-91AD-315BC13FE81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84438495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979CFBC-5AE5-4BDC-90E7-217FA1FD8742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F936209-050D-4FB1-9B1D-47F4114BB1CC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269552993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6" y="204793"/>
            <a:ext cx="3008313" cy="871538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792"/>
            <a:ext cx="5111750" cy="4389834"/>
          </a:xfrm>
        </p:spPr>
        <p:txBody>
          <a:bodyPr/>
          <a:lstStyle>
            <a:lvl1pPr>
              <a:defRPr sz="3000"/>
            </a:lvl1pPr>
            <a:lvl2pPr>
              <a:defRPr sz="2600"/>
            </a:lvl2pPr>
            <a:lvl3pPr>
              <a:defRPr sz="23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6" y="1076332"/>
            <a:ext cx="3008313" cy="3518297"/>
          </a:xfrm>
        </p:spPr>
        <p:txBody>
          <a:bodyPr/>
          <a:lstStyle>
            <a:lvl1pPr marL="0" indent="0">
              <a:buNone/>
              <a:defRPr sz="1300"/>
            </a:lvl1pPr>
            <a:lvl2pPr marL="431022" indent="0">
              <a:buNone/>
              <a:defRPr sz="1100"/>
            </a:lvl2pPr>
            <a:lvl3pPr marL="862047" indent="0">
              <a:buNone/>
              <a:defRPr sz="900"/>
            </a:lvl3pPr>
            <a:lvl4pPr marL="1293068" indent="0">
              <a:buNone/>
              <a:defRPr sz="900"/>
            </a:lvl4pPr>
            <a:lvl5pPr marL="1724093" indent="0">
              <a:buNone/>
              <a:defRPr sz="900"/>
            </a:lvl5pPr>
            <a:lvl6pPr marL="2155114" indent="0">
              <a:buNone/>
              <a:defRPr sz="900"/>
            </a:lvl6pPr>
            <a:lvl7pPr marL="2586137" indent="0">
              <a:buNone/>
              <a:defRPr sz="900"/>
            </a:lvl7pPr>
            <a:lvl8pPr marL="3017159" indent="0">
              <a:buNone/>
              <a:defRPr sz="900"/>
            </a:lvl8pPr>
            <a:lvl9pPr marL="3448181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BBD13F6-AA9D-4F1A-B67E-F43AC5CE291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4C76F9D9-9A24-465D-9FF7-A6D32175E1EF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97207708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000"/>
            </a:lvl1pPr>
            <a:lvl2pPr marL="431022" indent="0">
              <a:buNone/>
              <a:defRPr sz="2600"/>
            </a:lvl2pPr>
            <a:lvl3pPr marL="862047" indent="0">
              <a:buNone/>
              <a:defRPr sz="2300"/>
            </a:lvl3pPr>
            <a:lvl4pPr marL="1293068" indent="0">
              <a:buNone/>
              <a:defRPr sz="1900"/>
            </a:lvl4pPr>
            <a:lvl5pPr marL="1724093" indent="0">
              <a:buNone/>
              <a:defRPr sz="1900"/>
            </a:lvl5pPr>
            <a:lvl6pPr marL="2155114" indent="0">
              <a:buNone/>
              <a:defRPr sz="1900"/>
            </a:lvl6pPr>
            <a:lvl7pPr marL="2586137" indent="0">
              <a:buNone/>
              <a:defRPr sz="1900"/>
            </a:lvl7pPr>
            <a:lvl8pPr marL="3017159" indent="0">
              <a:buNone/>
              <a:defRPr sz="1900"/>
            </a:lvl8pPr>
            <a:lvl9pPr marL="3448181" indent="0">
              <a:buNone/>
              <a:defRPr sz="19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9"/>
            <a:ext cx="5486400" cy="603647"/>
          </a:xfrm>
        </p:spPr>
        <p:txBody>
          <a:bodyPr/>
          <a:lstStyle>
            <a:lvl1pPr marL="0" indent="0">
              <a:buNone/>
              <a:defRPr sz="1300"/>
            </a:lvl1pPr>
            <a:lvl2pPr marL="431022" indent="0">
              <a:buNone/>
              <a:defRPr sz="1100"/>
            </a:lvl2pPr>
            <a:lvl3pPr marL="862047" indent="0">
              <a:buNone/>
              <a:defRPr sz="900"/>
            </a:lvl3pPr>
            <a:lvl4pPr marL="1293068" indent="0">
              <a:buNone/>
              <a:defRPr sz="900"/>
            </a:lvl4pPr>
            <a:lvl5pPr marL="1724093" indent="0">
              <a:buNone/>
              <a:defRPr sz="900"/>
            </a:lvl5pPr>
            <a:lvl6pPr marL="2155114" indent="0">
              <a:buNone/>
              <a:defRPr sz="900"/>
            </a:lvl6pPr>
            <a:lvl7pPr marL="2586137" indent="0">
              <a:buNone/>
              <a:defRPr sz="900"/>
            </a:lvl7pPr>
            <a:lvl8pPr marL="3017159" indent="0">
              <a:buNone/>
              <a:defRPr sz="900"/>
            </a:lvl8pPr>
            <a:lvl9pPr marL="3448181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2066665-D3DC-476D-A9C6-C2E6D14E9477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59A40B1-271D-473A-8664-D714F5A072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44612686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78CFA64-571F-44A5-9F22-BC64F13D605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C7A5E382-CAC5-461B-AC7B-E50F563CDF85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52582752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96"/>
            <a:ext cx="2057400" cy="4388643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96"/>
            <a:ext cx="6019800" cy="4388643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0E4C48EE-FA41-4136-A5A5-08C49CFC9CBF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FABB1B44-C493-48AB-9AC7-C34D2F328F8E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5288422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3E2AF8D7-DE7A-43DE-87A4-16865ADE8BC0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49431600"/>
      </p:ext>
    </p:extLst>
  </p:cSld>
  <p:clrMapOvr>
    <a:masterClrMapping/>
  </p:clrMapOvr>
  <p:transition spd="slow"/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3" y="1597912"/>
            <a:ext cx="7772401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3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313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6260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9390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72521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56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8781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01911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45041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7854961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613149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31" y="3305179"/>
            <a:ext cx="7772401" cy="1021556"/>
          </a:xfrm>
        </p:spPr>
        <p:txBody>
          <a:bodyPr anchor="t"/>
          <a:lstStyle>
            <a:lvl1pPr algn="l">
              <a:defRPr sz="38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31" y="2180035"/>
            <a:ext cx="7772401" cy="1125140"/>
          </a:xfrm>
        </p:spPr>
        <p:txBody>
          <a:bodyPr anchor="b"/>
          <a:lstStyle>
            <a:lvl1pPr marL="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1pPr>
            <a:lvl2pPr marL="431302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86260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3pPr>
            <a:lvl4pPr marL="129390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725211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15650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587812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301911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45041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750047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119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1975100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19" y="1200161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18" y="1200161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964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3" y="1151338"/>
            <a:ext cx="4040188" cy="479822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302" indent="0">
              <a:buNone/>
              <a:defRPr sz="1900" b="1"/>
            </a:lvl2pPr>
            <a:lvl3pPr marL="862605" indent="0">
              <a:buNone/>
              <a:defRPr sz="1700" b="1"/>
            </a:lvl3pPr>
            <a:lvl4pPr marL="1293906" indent="0">
              <a:buNone/>
              <a:defRPr sz="1500" b="1"/>
            </a:lvl4pPr>
            <a:lvl5pPr marL="1725211" indent="0">
              <a:buNone/>
              <a:defRPr sz="1500" b="1"/>
            </a:lvl5pPr>
            <a:lvl6pPr marL="2156509" indent="0">
              <a:buNone/>
              <a:defRPr sz="1500" b="1"/>
            </a:lvl6pPr>
            <a:lvl7pPr marL="2587812" indent="0">
              <a:buNone/>
              <a:defRPr sz="1500" b="1"/>
            </a:lvl7pPr>
            <a:lvl8pPr marL="3019113" indent="0">
              <a:buNone/>
              <a:defRPr sz="1500" b="1"/>
            </a:lvl8pPr>
            <a:lvl9pPr marL="3450416" indent="0">
              <a:buNone/>
              <a:defRPr sz="15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3" y="1631159"/>
            <a:ext cx="4040188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6" y="1151338"/>
            <a:ext cx="4041774" cy="479822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302" indent="0">
              <a:buNone/>
              <a:defRPr sz="1900" b="1"/>
            </a:lvl2pPr>
            <a:lvl3pPr marL="862605" indent="0">
              <a:buNone/>
              <a:defRPr sz="1700" b="1"/>
            </a:lvl3pPr>
            <a:lvl4pPr marL="1293906" indent="0">
              <a:buNone/>
              <a:defRPr sz="1500" b="1"/>
            </a:lvl4pPr>
            <a:lvl5pPr marL="1725211" indent="0">
              <a:buNone/>
              <a:defRPr sz="1500" b="1"/>
            </a:lvl5pPr>
            <a:lvl6pPr marL="2156509" indent="0">
              <a:buNone/>
              <a:defRPr sz="1500" b="1"/>
            </a:lvl6pPr>
            <a:lvl7pPr marL="2587812" indent="0">
              <a:buNone/>
              <a:defRPr sz="1500" b="1"/>
            </a:lvl7pPr>
            <a:lvl8pPr marL="3019113" indent="0">
              <a:buNone/>
              <a:defRPr sz="1500" b="1"/>
            </a:lvl8pPr>
            <a:lvl9pPr marL="3450416" indent="0">
              <a:buNone/>
              <a:defRPr sz="15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6" y="1631159"/>
            <a:ext cx="4041774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7589728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001745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0094910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3" y="204788"/>
            <a:ext cx="3008313" cy="871538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000"/>
            </a:lvl1pPr>
            <a:lvl2pPr>
              <a:defRPr sz="2600"/>
            </a:lvl2pPr>
            <a:lvl3pPr>
              <a:defRPr sz="23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3" y="1076334"/>
            <a:ext cx="3008313" cy="3518297"/>
          </a:xfrm>
        </p:spPr>
        <p:txBody>
          <a:bodyPr/>
          <a:lstStyle>
            <a:lvl1pPr marL="0" indent="0">
              <a:buNone/>
              <a:defRPr sz="1300"/>
            </a:lvl1pPr>
            <a:lvl2pPr marL="431302" indent="0">
              <a:buNone/>
              <a:defRPr sz="1100"/>
            </a:lvl2pPr>
            <a:lvl3pPr marL="862605" indent="0">
              <a:buNone/>
              <a:defRPr sz="900"/>
            </a:lvl3pPr>
            <a:lvl4pPr marL="1293906" indent="0">
              <a:buNone/>
              <a:defRPr sz="900"/>
            </a:lvl4pPr>
            <a:lvl5pPr marL="1725211" indent="0">
              <a:buNone/>
              <a:defRPr sz="900"/>
            </a:lvl5pPr>
            <a:lvl6pPr marL="2156509" indent="0">
              <a:buNone/>
              <a:defRPr sz="900"/>
            </a:lvl6pPr>
            <a:lvl7pPr marL="2587812" indent="0">
              <a:buNone/>
              <a:defRPr sz="900"/>
            </a:lvl7pPr>
            <a:lvl8pPr marL="3019113" indent="0">
              <a:buNone/>
              <a:defRPr sz="900"/>
            </a:lvl8pPr>
            <a:lvl9pPr marL="3450416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149458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7"/>
            <a:ext cx="5486400" cy="425054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000"/>
            </a:lvl1pPr>
            <a:lvl2pPr marL="431302" indent="0">
              <a:buNone/>
              <a:defRPr sz="2600"/>
            </a:lvl2pPr>
            <a:lvl3pPr marL="862605" indent="0">
              <a:buNone/>
              <a:defRPr sz="2300"/>
            </a:lvl3pPr>
            <a:lvl4pPr marL="1293906" indent="0">
              <a:buNone/>
              <a:defRPr sz="1900"/>
            </a:lvl4pPr>
            <a:lvl5pPr marL="1725211" indent="0">
              <a:buNone/>
              <a:defRPr sz="1900"/>
            </a:lvl5pPr>
            <a:lvl6pPr marL="2156509" indent="0">
              <a:buNone/>
              <a:defRPr sz="1900"/>
            </a:lvl6pPr>
            <a:lvl7pPr marL="2587812" indent="0">
              <a:buNone/>
              <a:defRPr sz="1900"/>
            </a:lvl7pPr>
            <a:lvl8pPr marL="3019113" indent="0">
              <a:buNone/>
              <a:defRPr sz="1900"/>
            </a:lvl8pPr>
            <a:lvl9pPr marL="3450416" indent="0">
              <a:buNone/>
              <a:defRPr sz="19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0"/>
            <a:ext cx="5486400" cy="603647"/>
          </a:xfrm>
        </p:spPr>
        <p:txBody>
          <a:bodyPr/>
          <a:lstStyle>
            <a:lvl1pPr marL="0" indent="0">
              <a:buNone/>
              <a:defRPr sz="1300"/>
            </a:lvl1pPr>
            <a:lvl2pPr marL="431302" indent="0">
              <a:buNone/>
              <a:defRPr sz="1100"/>
            </a:lvl2pPr>
            <a:lvl3pPr marL="862605" indent="0">
              <a:buNone/>
              <a:defRPr sz="900"/>
            </a:lvl3pPr>
            <a:lvl4pPr marL="1293906" indent="0">
              <a:buNone/>
              <a:defRPr sz="900"/>
            </a:lvl4pPr>
            <a:lvl5pPr marL="1725211" indent="0">
              <a:buNone/>
              <a:defRPr sz="900"/>
            </a:lvl5pPr>
            <a:lvl6pPr marL="2156509" indent="0">
              <a:buNone/>
              <a:defRPr sz="900"/>
            </a:lvl6pPr>
            <a:lvl7pPr marL="2587812" indent="0">
              <a:buNone/>
              <a:defRPr sz="900"/>
            </a:lvl7pPr>
            <a:lvl8pPr marL="3019113" indent="0">
              <a:buNone/>
              <a:defRPr sz="900"/>
            </a:lvl8pPr>
            <a:lvl9pPr marL="3450416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3638709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167046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80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80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62037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907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3832866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1929688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503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917024330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83148313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9832194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17415237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4504044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25481023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1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692597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24529280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8211788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0856891"/>
      </p:ext>
    </p:extLst>
  </p:cSld>
  <p:clrMapOvr>
    <a:masterClrMapping/>
  </p:clrMapOvr>
  <p:transition spd="slow"/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900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4034998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="" xmlns:a16="http://schemas.microsoft.com/office/drawing/2014/main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4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2" y="542929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87203995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94165893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3538326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1485943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3101911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11939513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09424497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74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007785578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42343252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96821504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96762471"/>
      </p:ext>
    </p:extLst>
  </p:cSld>
  <p:clrMapOvr>
    <a:masterClrMapping/>
  </p:clrMapOvr>
  <p:transition spd="slow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4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13127287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92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72509740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15276524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95611552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79539206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11125944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65750648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65649392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66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7800442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4605073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6915640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38" y="157873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15496023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66784863"/>
      </p:ext>
    </p:extLst>
  </p:cSld>
  <p:clrMapOvr>
    <a:masterClrMapping/>
  </p:clrMapOvr>
  <p:transition spd="slow"/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83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56429154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91913835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40986810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0934374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26553553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32002001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74629468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57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87538570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6697817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82" y="37150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88989232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36233694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22148358"/>
      </p:ext>
    </p:extLst>
  </p:cSld>
  <p:clrMapOvr>
    <a:masterClrMapping/>
  </p:clrMapOvr>
  <p:transition spd="slow"/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73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753F19F-62B9-4FC2-B126-E5981B85BFA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72844260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16110D9D-CE79-4905-BAAA-184FEC19FF2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78188428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3F81A14B-FDFA-46BD-BA7B-C63EB9622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01530138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94D0EF2C-3D96-430F-BD7A-7B2BCE80EC16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10203060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B7C3D4C0-F88A-4581-92FC-FF7C1B2BA37A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49627454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B796635-B82D-41AD-9B03-1E04748D6AF4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2983733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D6E702A5-A6A0-404C-99D8-29F30702672D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5309305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47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A91E5353-C9E2-4AEE-8AC7-B84D87A1862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2304888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55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="" xmlns:a16="http://schemas.microsoft.com/office/drawing/2014/main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30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7266507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22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861005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2049CD6C-9CCE-4C3B-BF19-18EFF32A0161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08792587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fld id="{55044720-6E05-4D62-969B-927FC20CE458}" type="datetime1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75872395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512FE575-C8B8-480B-822F-6FC40C454CA0}" type="datetimeFigureOut">
              <a:rPr lang="ru-RU"/>
              <a:pPr>
                <a:defRPr/>
              </a:pPr>
              <a:t>20.12.2023</a:t>
            </a:fld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69148511"/>
      </p:ext>
    </p:extLst>
  </p:cSld>
  <p:clrMapOvr>
    <a:masterClrMapping/>
  </p:clrMapOvr>
  <p:transition spd="slow"/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36132333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xmlns="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99241220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xmlns="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31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xmlns="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xmlns="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xmlns="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444594987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xmlns="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8659778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:a16="http://schemas.microsoft.com/office/drawing/2014/main" xmlns="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4962997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081035750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5492183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="" xmlns:a16="http://schemas.microsoft.com/office/drawing/2014/main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48059580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15777920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xmlns="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50260974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79307820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xmlns="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180834996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483328414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33946887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6638248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16850777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xmlns="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6537085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0799191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15" tIns="34201" rIns="68315" bIns="34201"/>
          <a:lstStyle/>
          <a:p>
            <a:pPr defTabSz="68304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4006"/>
            <a:ext cx="7886700" cy="447737"/>
          </a:xfrm>
          <a:prstGeom prst="rect">
            <a:avLst/>
          </a:prstGeom>
        </p:spPr>
        <p:txBody>
          <a:bodyPr vert="horz" lIns="68315" tIns="34201" rIns="68315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15" tIns="34201" rIns="68315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04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04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02787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89074407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53257636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49791079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xmlns="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09127996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493" tIns="34289" rIns="68493" bIns="34289"/>
          <a:lstStyle/>
          <a:p>
            <a:pPr defTabSz="684814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908"/>
            <a:ext cx="7886700" cy="447737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4814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4814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9058761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493" tIns="34289" rIns="68493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4814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4814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2356846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5182278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86162119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9909686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5007699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15" tIns="34201" rIns="68315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15" tIns="34201" rIns="68315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04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04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887451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640579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56479688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82943930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530752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20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11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1164464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54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05" y="1574854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54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54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1253020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3758941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3765840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6439391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552213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20793861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41" y="1399032"/>
            <a:ext cx="2040203" cy="3374136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1772948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47126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06245877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63533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846816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15365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71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4153109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63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1660113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63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70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0136306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558562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400479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690324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493" tIns="34289" rIns="68493" bIns="34289" numCol="1" anchor="t" anchorCtr="0" compatLnSpc="1">
            <a:prstTxWarp prst="textNoShape">
              <a:avLst/>
            </a:prstTxWarp>
          </a:bodyPr>
          <a:lstStyle/>
          <a:p>
            <a:pPr defTabSz="684814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993676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2421812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0949495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4586724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936686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590153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34227169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3118708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151058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0749007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8791246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2781409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44204663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90992705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7015259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8867078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1220462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806367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8208392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843840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5866170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3041575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2543792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0693108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1977184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3968419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4185084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0184901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1484108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913008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576667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4744062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73984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6211408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289936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5857102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90829300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5649408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511023834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xmlns="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13990859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xmlns="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13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xmlns="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xmlns="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xmlns="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54386535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:a16="http://schemas.microsoft.com/office/drawing/2014/main" xmlns="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98714563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720906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67722380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16719317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10329653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xmlns="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320078441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002367014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xmlns="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46532337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29327574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796329993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1759556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261242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="" xmlns:a16="http://schemas.microsoft.com/office/drawing/2014/main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26" y="3363729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229" y="2094983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="" xmlns:a16="http://schemas.microsoft.com/office/drawing/2014/main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0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="" xmlns:a16="http://schemas.microsoft.com/office/drawing/2014/main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407" y="-93279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="" xmlns:a16="http://schemas.microsoft.com/office/drawing/2014/main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68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26" y="444377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36448436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2934150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xmlns="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82027714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18707582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62419606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05661198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75928037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xmlns="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52585654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06340498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xmlns="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70156025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xmlns="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07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xmlns="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xmlns="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xmlns="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85538828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xmlns="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94326011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14921974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:a16="http://schemas.microsoft.com/office/drawing/2014/main" xmlns="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19434521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77448449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03567940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611288516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xmlns="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297445277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583567936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xmlns="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64596427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93121348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060546300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9266460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77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55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3300759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95560237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xmlns="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645421667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576957284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68433263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09456241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970625959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xmlns="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976099299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Subtitl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-13225" y="-6600"/>
            <a:ext cx="7076050" cy="5160000"/>
          </a:xfrm>
          <a:custGeom>
            <a:avLst/>
            <a:gdLst/>
            <a:ahLst/>
            <a:cxnLst/>
            <a:rect l="l" t="t" r="r" b="b"/>
            <a:pathLst>
              <a:path w="283042" h="206400" extrusionOk="0">
                <a:moveTo>
                  <a:pt x="83248" y="0"/>
                </a:moveTo>
                <a:lnTo>
                  <a:pt x="0" y="0"/>
                </a:lnTo>
                <a:lnTo>
                  <a:pt x="0" y="206400"/>
                </a:lnTo>
                <a:lnTo>
                  <a:pt x="283042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14" name="Google Shape;14;p3"/>
          <p:cNvSpPr txBox="1">
            <a:spLocks noGrp="1"/>
          </p:cNvSpPr>
          <p:nvPr>
            <p:ph type="ctrTitle"/>
          </p:nvPr>
        </p:nvSpPr>
        <p:spPr>
          <a:xfrm>
            <a:off x="457200" y="2965525"/>
            <a:ext cx="3374700" cy="10071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ubTitle" idx="1"/>
          </p:nvPr>
        </p:nvSpPr>
        <p:spPr>
          <a:xfrm>
            <a:off x="457200" y="4056927"/>
            <a:ext cx="3374700" cy="681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spcBef>
                <a:spcPts val="1000"/>
              </a:spcBef>
              <a:spcAft>
                <a:spcPts val="100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0524753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/>
          <p:nvPr/>
        </p:nvSpPr>
        <p:spPr>
          <a:xfrm flipH="1">
            <a:off x="667312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19" name="Google Shape;19;p4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20" name="Google Shape;20;p4"/>
          <p:cNvSpPr txBox="1">
            <a:spLocks noGrp="1"/>
          </p:cNvSpPr>
          <p:nvPr>
            <p:ph type="body" idx="1"/>
          </p:nvPr>
        </p:nvSpPr>
        <p:spPr>
          <a:xfrm>
            <a:off x="2576800" y="832475"/>
            <a:ext cx="3990600" cy="38412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marL="456194" lvl="0" indent="-380243" algn="ctr" rtl="0">
              <a:spcBef>
                <a:spcPts val="0"/>
              </a:spcBef>
              <a:spcAft>
                <a:spcPts val="0"/>
              </a:spcAft>
              <a:buSzPts val="2400"/>
              <a:buChar char="╺"/>
              <a:defRPr sz="2400"/>
            </a:lvl1pPr>
            <a:lvl2pPr marL="912510" lvl="1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2pPr>
            <a:lvl3pPr marL="1368744" lvl="2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3pPr>
            <a:lvl4pPr marL="1825019" lvl="3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4pPr>
            <a:lvl5pPr marL="2281212" lvl="4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5pPr>
            <a:lvl6pPr marL="2737406" lvl="5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6pPr>
            <a:lvl7pPr marL="3193688" lvl="6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7pPr>
            <a:lvl8pPr marL="3649942" lvl="7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8pPr>
            <a:lvl9pPr marL="4106231" lvl="8" indent="-380243" algn="ctr">
              <a:spcBef>
                <a:spcPts val="1000"/>
              </a:spcBef>
              <a:spcAft>
                <a:spcPts val="1000"/>
              </a:spcAft>
              <a:buSzPts val="2400"/>
              <a:buChar char="╶"/>
              <a:defRPr sz="2400"/>
            </a:lvl9pPr>
          </a:lstStyle>
          <a:p>
            <a:endParaRPr/>
          </a:p>
        </p:txBody>
      </p:sp>
      <p:sp>
        <p:nvSpPr>
          <p:cNvPr id="21" name="Google Shape;21;p4"/>
          <p:cNvSpPr txBox="1"/>
          <p:nvPr/>
        </p:nvSpPr>
        <p:spPr>
          <a:xfrm>
            <a:off x="3593400" y="-6600"/>
            <a:ext cx="1957200" cy="101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t" anchorCtr="0">
            <a:noAutofit/>
          </a:bodyPr>
          <a:lstStyle/>
          <a:p>
            <a:pPr algn="ctr" defTabSz="912510">
              <a:buClr>
                <a:srgbClr val="000000"/>
              </a:buClr>
              <a:buFont typeface="Arial"/>
              <a:buNone/>
            </a:pPr>
            <a:r>
              <a:rPr lang="en" sz="7200" kern="0">
                <a:solidFill>
                  <a:srgbClr val="FFFFFF"/>
                </a:solidFill>
                <a:latin typeface="Twentieth Century"/>
                <a:ea typeface="Twentieth Century"/>
                <a:cs typeface="Twentieth Century"/>
                <a:sym typeface="Twentieth Century"/>
              </a:rPr>
              <a:t>“</a:t>
            </a:r>
            <a:endParaRPr sz="7200" kern="0">
              <a:solidFill>
                <a:srgbClr val="FFFFFF"/>
              </a:solidFill>
              <a:latin typeface="Twentieth Century"/>
              <a:ea typeface="Twentieth Century"/>
              <a:cs typeface="Twentieth Century"/>
              <a:sym typeface="Twentieth Century"/>
            </a:endParaRPr>
          </a:p>
        </p:txBody>
      </p:sp>
      <p:sp>
        <p:nvSpPr>
          <p:cNvPr id="22" name="Google Shape;22;p4"/>
          <p:cNvSpPr txBox="1">
            <a:spLocks noGrp="1"/>
          </p:cNvSpPr>
          <p:nvPr>
            <p:ph type="sldNum" idx="12"/>
          </p:nvPr>
        </p:nvSpPr>
        <p:spPr>
          <a:xfrm>
            <a:off x="429765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 algn="ctr">
              <a:buNone/>
              <a:defRPr/>
            </a:lvl1pPr>
            <a:lvl2pPr lvl="1" algn="ctr">
              <a:buNone/>
              <a:defRPr/>
            </a:lvl2pPr>
            <a:lvl3pPr lvl="2" algn="ctr">
              <a:buNone/>
              <a:defRPr/>
            </a:lvl3pPr>
            <a:lvl4pPr lvl="3" algn="ctr">
              <a:buNone/>
              <a:defRPr/>
            </a:lvl4pPr>
            <a:lvl5pPr lvl="4" algn="ctr">
              <a:buNone/>
              <a:defRPr/>
            </a:lvl5pPr>
            <a:lvl6pPr lvl="5" algn="ctr">
              <a:buNone/>
              <a:defRPr/>
            </a:lvl6pPr>
            <a:lvl7pPr lvl="6" algn="ctr">
              <a:buNone/>
              <a:defRPr/>
            </a:lvl7pPr>
            <a:lvl8pPr lvl="7" algn="ctr">
              <a:buNone/>
              <a:defRPr/>
            </a:lvl8pPr>
            <a:lvl9pPr lvl="8" algn="ctr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7260154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 + 1 colum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25" name="Google Shape;25;p5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body" idx="1"/>
          </p:nvPr>
        </p:nvSpPr>
        <p:spPr>
          <a:xfrm>
            <a:off x="457200" y="1715123"/>
            <a:ext cx="4762200" cy="2736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16828">
              <a:spcBef>
                <a:spcPts val="0"/>
              </a:spcBef>
              <a:spcAft>
                <a:spcPts val="0"/>
              </a:spcAft>
              <a:buSzPts val="1400"/>
              <a:buChar char="╺"/>
              <a:defRPr/>
            </a:lvl1pPr>
            <a:lvl2pPr marL="912510" lvl="1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2pPr>
            <a:lvl3pPr marL="1368744" lvl="2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3pPr>
            <a:lvl4pPr marL="1825019" lvl="3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4pPr>
            <a:lvl5pPr marL="2281212" lvl="4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5pPr>
            <a:lvl6pPr marL="2737406" lvl="5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6pPr>
            <a:lvl7pPr marL="3193688" lvl="6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7pPr>
            <a:lvl8pPr marL="3649942" lvl="7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8pPr>
            <a:lvl9pPr marL="4106231" lvl="8" indent="-316828">
              <a:spcBef>
                <a:spcPts val="1000"/>
              </a:spcBef>
              <a:spcAft>
                <a:spcPts val="1000"/>
              </a:spcAft>
              <a:buSzPts val="1400"/>
              <a:buChar char="╶"/>
              <a:defRPr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728508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35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49" y="1574935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35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35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1374581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 + 2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30" name="Google Shape;30;p6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6"/>
          <p:cNvSpPr txBox="1">
            <a:spLocks noGrp="1"/>
          </p:cNvSpPr>
          <p:nvPr>
            <p:ph type="body" idx="1"/>
          </p:nvPr>
        </p:nvSpPr>
        <p:spPr>
          <a:xfrm>
            <a:off x="457200" y="1711200"/>
            <a:ext cx="22764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04171">
              <a:spcBef>
                <a:spcPts val="0"/>
              </a:spcBef>
              <a:spcAft>
                <a:spcPts val="0"/>
              </a:spcAft>
              <a:buSzPts val="1200"/>
              <a:buChar char="╺"/>
              <a:defRPr sz="1200"/>
            </a:lvl1pPr>
            <a:lvl2pPr marL="912510" lvl="1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2pPr>
            <a:lvl3pPr marL="1368744" lvl="2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3pPr>
            <a:lvl4pPr marL="1825019" lvl="3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4pPr>
            <a:lvl5pPr marL="2281212" lvl="4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5pPr>
            <a:lvl6pPr marL="2737406" lvl="5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6pPr>
            <a:lvl7pPr marL="3193688" lvl="6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7pPr>
            <a:lvl8pPr marL="3649942" lvl="7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8pPr>
            <a:lvl9pPr marL="4106231" lvl="8" indent="-304171">
              <a:spcBef>
                <a:spcPts val="1000"/>
              </a:spcBef>
              <a:spcAft>
                <a:spcPts val="1000"/>
              </a:spcAft>
              <a:buSzPts val="1200"/>
              <a:buChar char="╶"/>
              <a:defRPr sz="1200"/>
            </a:lvl9pPr>
          </a:lstStyle>
          <a:p>
            <a:endParaRPr/>
          </a:p>
        </p:txBody>
      </p:sp>
      <p:sp>
        <p:nvSpPr>
          <p:cNvPr id="32" name="Google Shape;32;p6"/>
          <p:cNvSpPr txBox="1">
            <a:spLocks noGrp="1"/>
          </p:cNvSpPr>
          <p:nvPr>
            <p:ph type="body" idx="2"/>
          </p:nvPr>
        </p:nvSpPr>
        <p:spPr>
          <a:xfrm>
            <a:off x="2870548" y="1711200"/>
            <a:ext cx="22764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04171">
              <a:spcBef>
                <a:spcPts val="0"/>
              </a:spcBef>
              <a:spcAft>
                <a:spcPts val="0"/>
              </a:spcAft>
              <a:buSzPts val="1200"/>
              <a:buChar char="╺"/>
              <a:defRPr sz="1200"/>
            </a:lvl1pPr>
            <a:lvl2pPr marL="912510" lvl="1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2pPr>
            <a:lvl3pPr marL="1368744" lvl="2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3pPr>
            <a:lvl4pPr marL="1825019" lvl="3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4pPr>
            <a:lvl5pPr marL="2281212" lvl="4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5pPr>
            <a:lvl6pPr marL="2737406" lvl="5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6pPr>
            <a:lvl7pPr marL="3193688" lvl="6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7pPr>
            <a:lvl8pPr marL="3649942" lvl="7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8pPr>
            <a:lvl9pPr marL="4106231" lvl="8" indent="-304171">
              <a:spcBef>
                <a:spcPts val="1000"/>
              </a:spcBef>
              <a:spcAft>
                <a:spcPts val="1000"/>
              </a:spcAft>
              <a:buSzPts val="1200"/>
              <a:buChar char="╶"/>
              <a:defRPr sz="1200"/>
            </a:lvl9pPr>
          </a:lstStyle>
          <a:p>
            <a:endParaRPr/>
          </a:p>
        </p:txBody>
      </p:sp>
      <p:sp>
        <p:nvSpPr>
          <p:cNvPr id="33" name="Google Shape;33;p6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551586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 + 3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36" name="Google Shape;36;p7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7" name="Google Shape;37;p7"/>
          <p:cNvSpPr txBox="1">
            <a:spLocks noGrp="1"/>
          </p:cNvSpPr>
          <p:nvPr>
            <p:ph type="body" idx="1"/>
          </p:nvPr>
        </p:nvSpPr>
        <p:spPr>
          <a:xfrm>
            <a:off x="457200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38" name="Google Shape;38;p7"/>
          <p:cNvSpPr txBox="1">
            <a:spLocks noGrp="1"/>
          </p:cNvSpPr>
          <p:nvPr>
            <p:ph type="body" idx="2"/>
          </p:nvPr>
        </p:nvSpPr>
        <p:spPr>
          <a:xfrm>
            <a:off x="2041749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body" idx="3"/>
          </p:nvPr>
        </p:nvSpPr>
        <p:spPr>
          <a:xfrm>
            <a:off x="3626297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40" name="Google Shape;40;p7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3968645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8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43" name="Google Shape;43;p8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8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2805191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9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47" name="Google Shape;47;p9"/>
          <p:cNvSpPr txBox="1">
            <a:spLocks noGrp="1"/>
          </p:cNvSpPr>
          <p:nvPr>
            <p:ph type="body" idx="1"/>
          </p:nvPr>
        </p:nvSpPr>
        <p:spPr>
          <a:xfrm>
            <a:off x="457200" y="4253900"/>
            <a:ext cx="6112500" cy="5196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marL="456194" lvl="0" indent="-228096">
              <a:spcBef>
                <a:spcPts val="360"/>
              </a:spcBef>
              <a:spcAft>
                <a:spcPts val="1000"/>
              </a:spcAft>
              <a:buSzPts val="1400"/>
              <a:buNone/>
              <a:defRPr/>
            </a:lvl1pPr>
          </a:lstStyle>
          <a:p>
            <a:endParaRPr/>
          </a:p>
        </p:txBody>
      </p:sp>
      <p:sp>
        <p:nvSpPr>
          <p:cNvPr id="48" name="Google Shape;48;p9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9968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0"/>
          <p:cNvSpPr/>
          <p:nvPr/>
        </p:nvSpPr>
        <p:spPr>
          <a:xfrm>
            <a:off x="-13225" y="-6600"/>
            <a:ext cx="7076050" cy="5160000"/>
          </a:xfrm>
          <a:custGeom>
            <a:avLst/>
            <a:gdLst/>
            <a:ahLst/>
            <a:cxnLst/>
            <a:rect l="l" t="t" r="r" b="b"/>
            <a:pathLst>
              <a:path w="283042" h="206400" extrusionOk="0">
                <a:moveTo>
                  <a:pt x="83248" y="0"/>
                </a:moveTo>
                <a:lnTo>
                  <a:pt x="0" y="0"/>
                </a:lnTo>
                <a:lnTo>
                  <a:pt x="0" y="206400"/>
                </a:lnTo>
                <a:lnTo>
                  <a:pt x="283042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1" name="Google Shape;51;p10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4583315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crossed">
  <p:cSld name="Blank crossed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1"/>
          <p:cNvSpPr/>
          <p:nvPr/>
        </p:nvSpPr>
        <p:spPr>
          <a:xfrm flipH="1">
            <a:off x="667312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4" name="Google Shape;54;p11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5" name="Google Shape;55;p11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210236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otally blank">
  <p:cSld name="Totally blank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2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  <p:sp>
        <p:nvSpPr>
          <p:cNvPr id="58" name="Google Shape;58;p12"/>
          <p:cNvSpPr/>
          <p:nvPr/>
        </p:nvSpPr>
        <p:spPr>
          <a:xfrm>
            <a:off x="75" y="75"/>
            <a:ext cx="9144000" cy="5143500"/>
          </a:xfrm>
          <a:prstGeom prst="rect">
            <a:avLst/>
          </a:prstGeom>
          <a:solidFill>
            <a:srgbClr val="212539">
              <a:alpha val="64620"/>
            </a:srgbClr>
          </a:solidFill>
          <a:ln>
            <a:noFill/>
          </a:ln>
        </p:spPr>
        <p:txBody>
          <a:bodyPr spcFirstLastPara="1" wrap="square" lIns="91257" tIns="91257" rIns="91257" bIns="91257" anchor="ctr" anchorCtr="0">
            <a:noAutofit/>
          </a:bodyPr>
          <a:lstStyle/>
          <a:p>
            <a:pPr defTabSz="912510"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57690735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2765107" y="211209"/>
            <a:ext cx="1310630" cy="1506472"/>
          </a:xfrm>
          <a:custGeom>
            <a:avLst/>
            <a:gdLst>
              <a:gd name="connsiteX0" fmla="*/ 1747505 w 3495011"/>
              <a:gd name="connsiteY0" fmla="*/ 0 h 4017257"/>
              <a:gd name="connsiteX1" fmla="*/ 3495011 w 3495011"/>
              <a:gd name="connsiteY1" fmla="*/ 873753 h 4017257"/>
              <a:gd name="connsiteX2" fmla="*/ 3495011 w 3495011"/>
              <a:gd name="connsiteY2" fmla="*/ 3143504 h 4017257"/>
              <a:gd name="connsiteX3" fmla="*/ 1747505 w 3495011"/>
              <a:gd name="connsiteY3" fmla="*/ 4017257 h 4017257"/>
              <a:gd name="connsiteX4" fmla="*/ 0 w 3495011"/>
              <a:gd name="connsiteY4" fmla="*/ 3143504 h 4017257"/>
              <a:gd name="connsiteX5" fmla="*/ 0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5" y="0"/>
                </a:moveTo>
                <a:lnTo>
                  <a:pt x="3495011" y="873753"/>
                </a:lnTo>
                <a:lnTo>
                  <a:pt x="3495011" y="3143504"/>
                </a:lnTo>
                <a:lnTo>
                  <a:pt x="1747505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3"/>
          </p:nvPr>
        </p:nvSpPr>
        <p:spPr>
          <a:xfrm>
            <a:off x="4180604" y="211209"/>
            <a:ext cx="1310629" cy="1506472"/>
          </a:xfrm>
          <a:custGeom>
            <a:avLst/>
            <a:gdLst>
              <a:gd name="connsiteX0" fmla="*/ 1747504 w 3495010"/>
              <a:gd name="connsiteY0" fmla="*/ 0 h 4017257"/>
              <a:gd name="connsiteX1" fmla="*/ 3495010 w 3495010"/>
              <a:gd name="connsiteY1" fmla="*/ 873753 h 4017257"/>
              <a:gd name="connsiteX2" fmla="*/ 3495010 w 3495010"/>
              <a:gd name="connsiteY2" fmla="*/ 3143504 h 4017257"/>
              <a:gd name="connsiteX3" fmla="*/ 1747504 w 3495010"/>
              <a:gd name="connsiteY3" fmla="*/ 4017257 h 4017257"/>
              <a:gd name="connsiteX4" fmla="*/ 0 w 3495010"/>
              <a:gd name="connsiteY4" fmla="*/ 3143504 h 4017257"/>
              <a:gd name="connsiteX5" fmla="*/ 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4" y="0"/>
                </a:moveTo>
                <a:lnTo>
                  <a:pt x="3495010" y="873753"/>
                </a:lnTo>
                <a:lnTo>
                  <a:pt x="3495010" y="3143504"/>
                </a:lnTo>
                <a:lnTo>
                  <a:pt x="1747504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4"/>
          </p:nvPr>
        </p:nvSpPr>
        <p:spPr>
          <a:xfrm flipH="1">
            <a:off x="4885658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 flipH="1">
            <a:off x="3470137" y="1489902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6"/>
          </p:nvPr>
        </p:nvSpPr>
        <p:spPr>
          <a:xfrm flipH="1">
            <a:off x="2054669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7"/>
          </p:nvPr>
        </p:nvSpPr>
        <p:spPr>
          <a:xfrm flipH="1">
            <a:off x="1349630" y="211209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8"/>
          </p:nvPr>
        </p:nvSpPr>
        <p:spPr>
          <a:xfrm flipH="1">
            <a:off x="639194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19"/>
          </p:nvPr>
        </p:nvSpPr>
        <p:spPr>
          <a:xfrm flipH="1">
            <a:off x="1349630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0"/>
          </p:nvPr>
        </p:nvSpPr>
        <p:spPr>
          <a:xfrm flipH="1">
            <a:off x="2765107" y="2768595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21"/>
          </p:nvPr>
        </p:nvSpPr>
        <p:spPr>
          <a:xfrm flipH="1">
            <a:off x="4180604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12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CFC35D-1545-4F58-8CB7-AA86C097199E}" type="slidenum">
              <a:rPr lang="en-GB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9883712"/>
      </p:ext>
    </p:extLst>
  </p:cSld>
  <p:clrMapOvr>
    <a:masterClrMapping/>
  </p:clrMapOvr>
  <p:transition spd="slow">
    <p:fade/>
  </p:transition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0985811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990096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856237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06219539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1806179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63334655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96546303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55580673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7830646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40834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8244559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3569096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712650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8351206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408867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8833042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0081829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0324536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3271920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7220024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908905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7279053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4872825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592966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3240378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0018293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4230932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4458461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8197770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5317660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428289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5482424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46171424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163781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9144000" cy="5208985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940246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660549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751085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7" y="1282307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7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38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48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02722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69628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2063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444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39682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39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7648765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6001378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7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7" y="1878806"/>
            <a:ext cx="3887391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0863028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631918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6063181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4350370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380" indent="0">
              <a:buNone/>
              <a:defRPr sz="2100"/>
            </a:lvl2pPr>
            <a:lvl3pPr marL="684814" indent="0">
              <a:buNone/>
              <a:defRPr sz="1800"/>
            </a:lvl3pPr>
            <a:lvl4pPr marL="1027221" indent="0">
              <a:buNone/>
              <a:defRPr sz="1500"/>
            </a:lvl4pPr>
            <a:lvl5pPr marL="1369628" indent="0">
              <a:buNone/>
              <a:defRPr sz="1500"/>
            </a:lvl5pPr>
            <a:lvl6pPr marL="1712063" indent="0">
              <a:buNone/>
              <a:defRPr sz="1500"/>
            </a:lvl6pPr>
            <a:lvl7pPr marL="2054441" indent="0">
              <a:buNone/>
              <a:defRPr sz="1500"/>
            </a:lvl7pPr>
            <a:lvl8pPr marL="2396820" indent="0">
              <a:buNone/>
              <a:defRPr sz="1500"/>
            </a:lvl8pPr>
            <a:lvl9pPr marL="2739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9824820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743392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3"/>
            <a:ext cx="1971675" cy="4358879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273843"/>
            <a:ext cx="5800725" cy="4358879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78476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98" y="1399032"/>
            <a:ext cx="2040203" cy="3374136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6246480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ny Profi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987581"/>
            <a:ext cx="9144000" cy="244827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 sz="3000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>
          <a:xfrm>
            <a:off x="0" y="987425"/>
            <a:ext cx="9144000" cy="2448420"/>
          </a:xfrm>
          <a:solidFill>
            <a:schemeClr val="accent5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2F353723-8014-4FD6-918A-ED8DD4959378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4" name="Text Placeholder 122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79517" y="195486"/>
            <a:ext cx="8784977" cy="715360"/>
          </a:xfrm>
        </p:spPr>
        <p:txBody>
          <a:bodyPr>
            <a:noAutofit/>
          </a:bodyPr>
          <a:lstStyle>
            <a:lvl1pPr marL="0" indent="0" algn="ctr">
              <a:buNone/>
              <a:defRPr sz="4000" baseline="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algn="ctr"/>
            <a:r>
              <a:rPr lang="en-US" dirty="0" smtClean="0"/>
              <a:t>Company Profile</a:t>
            </a:r>
          </a:p>
        </p:txBody>
      </p:sp>
      <p:sp>
        <p:nvSpPr>
          <p:cNvPr id="45" name="Text Placeholder 68"/>
          <p:cNvSpPr>
            <a:spLocks noGrp="1"/>
          </p:cNvSpPr>
          <p:nvPr>
            <p:ph type="body" sz="quarter" idx="23" hasCustomPrompt="1"/>
          </p:nvPr>
        </p:nvSpPr>
        <p:spPr>
          <a:xfrm>
            <a:off x="649857" y="3639580"/>
            <a:ext cx="7844286" cy="1020467"/>
          </a:xfrm>
        </p:spPr>
        <p:txBody>
          <a:bodyPr anchor="ctr">
            <a:noAutofit/>
          </a:bodyPr>
          <a:lstStyle>
            <a:lvl1pPr marL="0" indent="0" algn="ctr">
              <a:buNone/>
              <a:defRPr sz="2000" baseline="0">
                <a:solidFill>
                  <a:schemeClr val="accent5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enim</a:t>
            </a:r>
            <a:r>
              <a:rPr lang="en-US" dirty="0" smtClean="0"/>
              <a:t> ad minim </a:t>
            </a:r>
            <a:r>
              <a:rPr lang="en-US" dirty="0" err="1" smtClean="0"/>
              <a:t>veniam</a:t>
            </a:r>
            <a:r>
              <a:rPr lang="en-US" dirty="0" smtClean="0"/>
              <a:t>, </a:t>
            </a:r>
            <a:r>
              <a:rPr lang="en-US" dirty="0" err="1" smtClean="0"/>
              <a:t>quis</a:t>
            </a:r>
            <a:r>
              <a:rPr lang="en-US" dirty="0" smtClean="0"/>
              <a:t> </a:t>
            </a:r>
            <a:r>
              <a:rPr lang="en-US" dirty="0" err="1" smtClean="0"/>
              <a:t>nostrud</a:t>
            </a:r>
            <a:r>
              <a:rPr lang="en-US" dirty="0" smtClean="0"/>
              <a:t> exercitation </a:t>
            </a:r>
            <a:r>
              <a:rPr lang="en-US" dirty="0" err="1" smtClean="0"/>
              <a:t>ullamco</a:t>
            </a:r>
            <a:r>
              <a:rPr lang="en-US" dirty="0" smtClean="0"/>
              <a:t> </a:t>
            </a:r>
            <a:r>
              <a:rPr lang="en-US" dirty="0" err="1" smtClean="0"/>
              <a:t>laboris</a:t>
            </a:r>
            <a:r>
              <a:rPr lang="en-US" dirty="0" smtClean="0"/>
              <a:t> nisi </a:t>
            </a:r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aliquip</a:t>
            </a:r>
            <a:r>
              <a:rPr lang="en-US" dirty="0" smtClean="0"/>
              <a:t> ex </a:t>
            </a:r>
            <a:r>
              <a:rPr lang="en-US" dirty="0" err="1" smtClean="0"/>
              <a:t>ea</a:t>
            </a:r>
            <a:r>
              <a:rPr lang="en-US" dirty="0" smtClean="0"/>
              <a:t> </a:t>
            </a:r>
            <a:r>
              <a:rPr lang="en-US" dirty="0" err="1" smtClean="0"/>
              <a:t>commodo</a:t>
            </a:r>
            <a:r>
              <a:rPr lang="en-US" dirty="0" smtClean="0"/>
              <a:t> </a:t>
            </a:r>
            <a:r>
              <a:rPr lang="en-US" dirty="0" err="1" smtClean="0"/>
              <a:t>consequat</a:t>
            </a:r>
            <a:r>
              <a:rPr lang="en-US" dirty="0" smtClean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506537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27550" cy="5143500"/>
          </a:xfrm>
        </p:spPr>
        <p:txBody>
          <a:bodyPr rtlCol="0">
            <a:normAutofit/>
          </a:bodyPr>
          <a:lstStyle>
            <a:lvl1pPr>
              <a:defRPr sz="1100">
                <a:solidFill>
                  <a:srgbClr val="00B0F0"/>
                </a:solidFill>
              </a:defRPr>
            </a:lvl1pPr>
          </a:lstStyle>
          <a:p>
            <a:pPr lvl="0"/>
            <a:r>
              <a:rPr lang="en-US" noProof="0" smtClean="0"/>
              <a:t>Click icon to add picture</a:t>
            </a:r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655007086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Picture Placeholder 330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381964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lang="fr-CA" noProof="0"/>
          </a:p>
        </p:txBody>
      </p:sp>
    </p:spTree>
    <p:extLst>
      <p:ext uri="{BB962C8B-B14F-4D97-AF65-F5344CB8AC3E}">
        <p14:creationId xmlns:p14="http://schemas.microsoft.com/office/powerpoint/2010/main" val="160146502"/>
      </p:ext>
    </p:extLst>
  </p:cSld>
  <p:clrMapOvr>
    <a:masterClrMapping/>
  </p:clrMapOvr>
  <p:transition spd="slow">
    <p:push dir="u"/>
  </p:transition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2265001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2765107" y="211209"/>
            <a:ext cx="1310630" cy="1506472"/>
          </a:xfrm>
          <a:custGeom>
            <a:avLst/>
            <a:gdLst>
              <a:gd name="connsiteX0" fmla="*/ 1747505 w 3495011"/>
              <a:gd name="connsiteY0" fmla="*/ 0 h 4017257"/>
              <a:gd name="connsiteX1" fmla="*/ 3495011 w 3495011"/>
              <a:gd name="connsiteY1" fmla="*/ 873753 h 4017257"/>
              <a:gd name="connsiteX2" fmla="*/ 3495011 w 3495011"/>
              <a:gd name="connsiteY2" fmla="*/ 3143504 h 4017257"/>
              <a:gd name="connsiteX3" fmla="*/ 1747505 w 3495011"/>
              <a:gd name="connsiteY3" fmla="*/ 4017257 h 4017257"/>
              <a:gd name="connsiteX4" fmla="*/ 0 w 3495011"/>
              <a:gd name="connsiteY4" fmla="*/ 3143504 h 4017257"/>
              <a:gd name="connsiteX5" fmla="*/ 0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5" y="0"/>
                </a:moveTo>
                <a:lnTo>
                  <a:pt x="3495011" y="873753"/>
                </a:lnTo>
                <a:lnTo>
                  <a:pt x="3495011" y="3143504"/>
                </a:lnTo>
                <a:lnTo>
                  <a:pt x="1747505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3"/>
          </p:nvPr>
        </p:nvSpPr>
        <p:spPr>
          <a:xfrm>
            <a:off x="4180604" y="211209"/>
            <a:ext cx="1310629" cy="1506472"/>
          </a:xfrm>
          <a:custGeom>
            <a:avLst/>
            <a:gdLst>
              <a:gd name="connsiteX0" fmla="*/ 1747504 w 3495010"/>
              <a:gd name="connsiteY0" fmla="*/ 0 h 4017257"/>
              <a:gd name="connsiteX1" fmla="*/ 3495010 w 3495010"/>
              <a:gd name="connsiteY1" fmla="*/ 873753 h 4017257"/>
              <a:gd name="connsiteX2" fmla="*/ 3495010 w 3495010"/>
              <a:gd name="connsiteY2" fmla="*/ 3143504 h 4017257"/>
              <a:gd name="connsiteX3" fmla="*/ 1747504 w 3495010"/>
              <a:gd name="connsiteY3" fmla="*/ 4017257 h 4017257"/>
              <a:gd name="connsiteX4" fmla="*/ 0 w 3495010"/>
              <a:gd name="connsiteY4" fmla="*/ 3143504 h 4017257"/>
              <a:gd name="connsiteX5" fmla="*/ 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4" y="0"/>
                </a:moveTo>
                <a:lnTo>
                  <a:pt x="3495010" y="873753"/>
                </a:lnTo>
                <a:lnTo>
                  <a:pt x="3495010" y="3143504"/>
                </a:lnTo>
                <a:lnTo>
                  <a:pt x="1747504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4"/>
          </p:nvPr>
        </p:nvSpPr>
        <p:spPr>
          <a:xfrm flipH="1">
            <a:off x="4885658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 flipH="1">
            <a:off x="3470137" y="1489902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6"/>
          </p:nvPr>
        </p:nvSpPr>
        <p:spPr>
          <a:xfrm flipH="1">
            <a:off x="2054669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7"/>
          </p:nvPr>
        </p:nvSpPr>
        <p:spPr>
          <a:xfrm flipH="1">
            <a:off x="1349630" y="211209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8"/>
          </p:nvPr>
        </p:nvSpPr>
        <p:spPr>
          <a:xfrm flipH="1">
            <a:off x="639194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19"/>
          </p:nvPr>
        </p:nvSpPr>
        <p:spPr>
          <a:xfrm flipH="1">
            <a:off x="1349630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0"/>
          </p:nvPr>
        </p:nvSpPr>
        <p:spPr>
          <a:xfrm flipH="1">
            <a:off x="2765107" y="2768595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21"/>
          </p:nvPr>
        </p:nvSpPr>
        <p:spPr>
          <a:xfrm flipH="1">
            <a:off x="4180604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12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CFC35D-1545-4F58-8CB7-AA86C097199E}" type="slidenum">
              <a:rPr lang="en-GB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6414456"/>
      </p:ext>
    </p:extLst>
  </p:cSld>
  <p:clrMapOvr>
    <a:masterClrMapping/>
  </p:clrMapOvr>
  <p:transition spd="slow">
    <p:fade/>
  </p:transition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2168754" y="1556931"/>
            <a:ext cx="4806503" cy="3166817"/>
          </a:xfrm>
          <a:custGeom>
            <a:avLst/>
            <a:gdLst>
              <a:gd name="connsiteX0" fmla="*/ 5380445 w 6408671"/>
              <a:gd name="connsiteY0" fmla="*/ 2165969 h 4222422"/>
              <a:gd name="connsiteX1" fmla="*/ 6408671 w 6408671"/>
              <a:gd name="connsiteY1" fmla="*/ 3194196 h 4222422"/>
              <a:gd name="connsiteX2" fmla="*/ 5380445 w 6408671"/>
              <a:gd name="connsiteY2" fmla="*/ 4222422 h 4222422"/>
              <a:gd name="connsiteX3" fmla="*/ 4352218 w 6408671"/>
              <a:gd name="connsiteY3" fmla="*/ 3194196 h 4222422"/>
              <a:gd name="connsiteX4" fmla="*/ 3204336 w 6408671"/>
              <a:gd name="connsiteY4" fmla="*/ 2165969 h 4222422"/>
              <a:gd name="connsiteX5" fmla="*/ 4232562 w 6408671"/>
              <a:gd name="connsiteY5" fmla="*/ 3194196 h 4222422"/>
              <a:gd name="connsiteX6" fmla="*/ 3204336 w 6408671"/>
              <a:gd name="connsiteY6" fmla="*/ 4222422 h 4222422"/>
              <a:gd name="connsiteX7" fmla="*/ 2176109 w 6408671"/>
              <a:gd name="connsiteY7" fmla="*/ 3194196 h 4222422"/>
              <a:gd name="connsiteX8" fmla="*/ 1028227 w 6408671"/>
              <a:gd name="connsiteY8" fmla="*/ 2134230 h 4222422"/>
              <a:gd name="connsiteX9" fmla="*/ 2056453 w 6408671"/>
              <a:gd name="connsiteY9" fmla="*/ 3162457 h 4222422"/>
              <a:gd name="connsiteX10" fmla="*/ 1028227 w 6408671"/>
              <a:gd name="connsiteY10" fmla="*/ 4190683 h 4222422"/>
              <a:gd name="connsiteX11" fmla="*/ 0 w 6408671"/>
              <a:gd name="connsiteY11" fmla="*/ 3162457 h 4222422"/>
              <a:gd name="connsiteX12" fmla="*/ 4292391 w 6408671"/>
              <a:gd name="connsiteY12" fmla="*/ 1082984 h 4222422"/>
              <a:gd name="connsiteX13" fmla="*/ 5320617 w 6408671"/>
              <a:gd name="connsiteY13" fmla="*/ 2111211 h 4222422"/>
              <a:gd name="connsiteX14" fmla="*/ 4292391 w 6408671"/>
              <a:gd name="connsiteY14" fmla="*/ 3139437 h 4222422"/>
              <a:gd name="connsiteX15" fmla="*/ 3264164 w 6408671"/>
              <a:gd name="connsiteY15" fmla="*/ 2111211 h 4222422"/>
              <a:gd name="connsiteX16" fmla="*/ 2116282 w 6408671"/>
              <a:gd name="connsiteY16" fmla="*/ 1067115 h 4222422"/>
              <a:gd name="connsiteX17" fmla="*/ 3144508 w 6408671"/>
              <a:gd name="connsiteY17" fmla="*/ 2095342 h 4222422"/>
              <a:gd name="connsiteX18" fmla="*/ 2116282 w 6408671"/>
              <a:gd name="connsiteY18" fmla="*/ 3123568 h 4222422"/>
              <a:gd name="connsiteX19" fmla="*/ 1088055 w 6408671"/>
              <a:gd name="connsiteY19" fmla="*/ 2095342 h 4222422"/>
              <a:gd name="connsiteX20" fmla="*/ 3204336 w 6408671"/>
              <a:gd name="connsiteY20" fmla="*/ 0 h 4222422"/>
              <a:gd name="connsiteX21" fmla="*/ 4232562 w 6408671"/>
              <a:gd name="connsiteY21" fmla="*/ 1028227 h 4222422"/>
              <a:gd name="connsiteX22" fmla="*/ 3204336 w 6408671"/>
              <a:gd name="connsiteY22" fmla="*/ 2056453 h 4222422"/>
              <a:gd name="connsiteX23" fmla="*/ 2176109 w 6408671"/>
              <a:gd name="connsiteY23" fmla="*/ 1028227 h 422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408671" h="4222422">
                <a:moveTo>
                  <a:pt x="5380445" y="2165969"/>
                </a:moveTo>
                <a:lnTo>
                  <a:pt x="6408671" y="3194196"/>
                </a:lnTo>
                <a:lnTo>
                  <a:pt x="5380445" y="4222422"/>
                </a:lnTo>
                <a:lnTo>
                  <a:pt x="4352218" y="3194196"/>
                </a:lnTo>
                <a:close/>
                <a:moveTo>
                  <a:pt x="3204336" y="2165969"/>
                </a:moveTo>
                <a:lnTo>
                  <a:pt x="4232562" y="3194196"/>
                </a:lnTo>
                <a:lnTo>
                  <a:pt x="3204336" y="4222422"/>
                </a:lnTo>
                <a:lnTo>
                  <a:pt x="2176109" y="3194196"/>
                </a:lnTo>
                <a:close/>
                <a:moveTo>
                  <a:pt x="1028227" y="2134230"/>
                </a:moveTo>
                <a:lnTo>
                  <a:pt x="2056453" y="3162457"/>
                </a:lnTo>
                <a:lnTo>
                  <a:pt x="1028227" y="4190683"/>
                </a:lnTo>
                <a:lnTo>
                  <a:pt x="0" y="3162457"/>
                </a:lnTo>
                <a:close/>
                <a:moveTo>
                  <a:pt x="4292391" y="1082984"/>
                </a:moveTo>
                <a:lnTo>
                  <a:pt x="5320617" y="2111211"/>
                </a:lnTo>
                <a:lnTo>
                  <a:pt x="4292391" y="3139437"/>
                </a:lnTo>
                <a:lnTo>
                  <a:pt x="3264164" y="2111211"/>
                </a:lnTo>
                <a:close/>
                <a:moveTo>
                  <a:pt x="2116282" y="1067115"/>
                </a:moveTo>
                <a:lnTo>
                  <a:pt x="3144508" y="2095342"/>
                </a:lnTo>
                <a:lnTo>
                  <a:pt x="2116282" y="3123568"/>
                </a:lnTo>
                <a:lnTo>
                  <a:pt x="1088055" y="2095342"/>
                </a:lnTo>
                <a:close/>
                <a:moveTo>
                  <a:pt x="3204336" y="0"/>
                </a:moveTo>
                <a:lnTo>
                  <a:pt x="4232562" y="1028227"/>
                </a:lnTo>
                <a:lnTo>
                  <a:pt x="3204336" y="2056453"/>
                </a:lnTo>
                <a:lnTo>
                  <a:pt x="2176109" y="102822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>
              <a:defRPr i="1"/>
            </a:lvl1pPr>
          </a:lstStyle>
          <a:p>
            <a:pPr lvl="0"/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69148592"/>
      </p:ext>
    </p:extLst>
  </p:cSld>
  <p:clrMapOvr>
    <a:masterClrMapping/>
  </p:clrMapOvr>
  <p:transition spd="slow">
    <p:fade/>
  </p:transition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604738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 userDrawn="1"/>
        </p:nvSpPr>
        <p:spPr>
          <a:xfrm>
            <a:off x="3052800" y="0"/>
            <a:ext cx="6091200" cy="5164038"/>
          </a:xfrm>
          <a:prstGeom prst="rect">
            <a:avLst/>
          </a:prstGeom>
          <a:solidFill>
            <a:srgbClr val="67B7C4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sysClr val="windowText" lastClr="000000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2F353723-8014-4FD6-918A-ED8DD4959378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35897" y="3736507"/>
            <a:ext cx="4904121" cy="541608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  <a:lvl2pPr marL="4564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5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6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1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6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2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Company Name</a:t>
            </a:r>
            <a:endParaRPr lang="en-US" dirty="0"/>
          </a:p>
        </p:txBody>
      </p:sp>
      <p:sp>
        <p:nvSpPr>
          <p:cNvPr id="11" name="Text Placeholder 1227"/>
          <p:cNvSpPr>
            <a:spLocks noGrp="1"/>
          </p:cNvSpPr>
          <p:nvPr>
            <p:ph type="body" sz="quarter" idx="13" hasCustomPrompt="1"/>
          </p:nvPr>
        </p:nvSpPr>
        <p:spPr>
          <a:xfrm>
            <a:off x="3636468" y="2224341"/>
            <a:ext cx="4896544" cy="715360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Name of</a:t>
            </a:r>
            <a:endParaRPr lang="en-US" dirty="0"/>
          </a:p>
        </p:txBody>
      </p:sp>
      <p:sp>
        <p:nvSpPr>
          <p:cNvPr id="12" name="Text Placeholder 1227"/>
          <p:cNvSpPr>
            <a:spLocks noGrp="1"/>
          </p:cNvSpPr>
          <p:nvPr>
            <p:ph type="body" sz="quarter" idx="14" hasCustomPrompt="1"/>
          </p:nvPr>
        </p:nvSpPr>
        <p:spPr>
          <a:xfrm>
            <a:off x="3636468" y="2877134"/>
            <a:ext cx="4896544" cy="670977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Presentation</a:t>
            </a:r>
            <a:endParaRPr lang="en-US" dirty="0"/>
          </a:p>
        </p:txBody>
      </p:sp>
      <p:sp>
        <p:nvSpPr>
          <p:cNvPr id="15" name="Text Placeholder 1227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923679"/>
            <a:ext cx="3052800" cy="1152128"/>
          </a:xfrm>
        </p:spPr>
        <p:txBody>
          <a:bodyPr>
            <a:noAutofit/>
          </a:bodyPr>
          <a:lstStyle>
            <a:lvl1pPr marL="0" indent="0" algn="ctr">
              <a:buNone/>
              <a:defRPr sz="7500" baseline="0">
                <a:solidFill>
                  <a:schemeClr val="bg1">
                    <a:alpha val="50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2016</a:t>
            </a:r>
            <a:endParaRPr lang="en-US" dirty="0"/>
          </a:p>
        </p:txBody>
      </p:sp>
      <p:sp>
        <p:nvSpPr>
          <p:cNvPr id="16" name="Text Placeholder 1227"/>
          <p:cNvSpPr>
            <a:spLocks noGrp="1"/>
          </p:cNvSpPr>
          <p:nvPr>
            <p:ph type="body" sz="quarter" idx="16" hasCustomPrompt="1"/>
          </p:nvPr>
        </p:nvSpPr>
        <p:spPr>
          <a:xfrm>
            <a:off x="0" y="1658418"/>
            <a:ext cx="3052800" cy="360040"/>
          </a:xfrm>
        </p:spPr>
        <p:txBody>
          <a:bodyPr>
            <a:noAutofit/>
          </a:bodyPr>
          <a:lstStyle>
            <a:lvl1pPr marL="0" indent="0" algn="ctr">
              <a:buNone/>
              <a:defRPr sz="2200" baseline="0">
                <a:solidFill>
                  <a:schemeClr val="accent2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Business Plan</a:t>
            </a:r>
            <a:endParaRPr lang="en-US" dirty="0"/>
          </a:p>
        </p:txBody>
      </p:sp>
      <p:sp>
        <p:nvSpPr>
          <p:cNvPr id="17" name="Rectangle 16"/>
          <p:cNvSpPr/>
          <p:nvPr userDrawn="1"/>
        </p:nvSpPr>
        <p:spPr>
          <a:xfrm>
            <a:off x="3024000" y="0"/>
            <a:ext cx="37787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9080" h="5164038">
                <a:moveTo>
                  <a:pt x="0" y="0"/>
                </a:moveTo>
                <a:lnTo>
                  <a:pt x="43908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18" name="Rectangle 16"/>
          <p:cNvSpPr/>
          <p:nvPr userDrawn="1"/>
        </p:nvSpPr>
        <p:spPr>
          <a:xfrm>
            <a:off x="3024000" y="0"/>
            <a:ext cx="24125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280330"/>
              <a:gd name="connsiteY0" fmla="*/ 0 h 5164038"/>
              <a:gd name="connsiteX1" fmla="*/ 280330 w 280330"/>
              <a:gd name="connsiteY1" fmla="*/ 0 h 5164038"/>
              <a:gd name="connsiteX2" fmla="*/ 83480 w 280330"/>
              <a:gd name="connsiteY2" fmla="*/ 5164038 h 5164038"/>
              <a:gd name="connsiteX3" fmla="*/ 0 w 280330"/>
              <a:gd name="connsiteY3" fmla="*/ 5164038 h 5164038"/>
              <a:gd name="connsiteX4" fmla="*/ 0 w 28033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0330" h="5164038">
                <a:moveTo>
                  <a:pt x="0" y="0"/>
                </a:moveTo>
                <a:lnTo>
                  <a:pt x="28033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99597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1597824"/>
            <a:ext cx="7772400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7511038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552974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4776592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4624646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5206223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3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597951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9303579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451643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793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076328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9884651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08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7057506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8642433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355441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1597821"/>
            <a:ext cx="7772400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51642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="" xmlns:a16="http://schemas.microsoft.com/office/drawing/2014/main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3589311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0770182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7176465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4270488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3218261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0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0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2393602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7424577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277508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790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076328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062548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05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2970754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2552296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793819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5091294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3534483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7462765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778054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527319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6777502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61105941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24751947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21430443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96381648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4315282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4252501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8521698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0998415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11787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6842100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469583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2425257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4044553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7050529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4824178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550866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3973842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4057604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7147876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7412782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7024495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201759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4048551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4006058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045655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3455012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498235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7018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3794032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5596109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88661125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="" xmlns:a16="http://schemas.microsoft.com/office/drawing/2014/main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139335210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="" xmlns:a16="http://schemas.microsoft.com/office/drawing/2014/main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33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="" xmlns:a16="http://schemas.microsoft.com/office/drawing/2014/main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="" xmlns:a16="http://schemas.microsoft.com/office/drawing/2014/main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="" xmlns:a16="http://schemas.microsoft.com/office/drawing/2014/main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39074055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="" xmlns:a16="http://schemas.microsoft.com/office/drawing/2014/main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39725667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="" xmlns:a16="http://schemas.microsoft.com/office/drawing/2014/main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86146204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78685520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66916379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5845103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15536899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61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779268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930643650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="" xmlns:a16="http://schemas.microsoft.com/office/drawing/2014/main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92186231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68398283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33525197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88904023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8044242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="" xmlns:a16="http://schemas.microsoft.com/office/drawing/2014/main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767965705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84204963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60126090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8158790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61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2018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1450758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19218830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="" xmlns:a16="http://schemas.microsoft.com/office/drawing/2014/main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6415904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5F9106D2-CE4E-411D-AD4C-9FB0169A7C0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07266133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43C39508-9986-402A-9F4A-2B466158823E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29169225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3887" y="1282304"/>
            <a:ext cx="7886700" cy="2139553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3887" y="3442105"/>
            <a:ext cx="7886700" cy="1125140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6322DE91-9703-4A6B-A138-B10FBCD39E6A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1194304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628650" y="1369218"/>
            <a:ext cx="3886200" cy="3263504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29150" y="1369218"/>
            <a:ext cx="3886200" cy="3263504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1B963B5D-3FF3-40C3-A1FE-9F51AA27D46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096464669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9841" y="273845"/>
            <a:ext cx="7886700" cy="994172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29153" y="1260872"/>
            <a:ext cx="3887391" cy="617934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29153" y="1878806"/>
            <a:ext cx="3887391" cy="2763441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D91E4F36-0BDE-489A-8E3C-3367C0C4805E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35713065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3E1B6624-5785-44F9-A842-F08D3F50831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0644449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4482AF78-D49A-4C26-8AD8-DD132388C72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68504715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F0534AC2-234A-438C-BD1A-227483D05C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87436952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523454"/>
      </p:ext>
    </p:extLst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ru-RU" noProof="0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D5D14384-66F3-4FF9-B717-077969D35B55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99460157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D51DB189-2908-4151-8396-D9CB774C172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01051061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543676" y="273843"/>
            <a:ext cx="1971675" cy="4358879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628653" y="273843"/>
            <a:ext cx="5800725" cy="4358879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fld id="{58D88A34-D9A8-4FA0-B216-C60EF8FA357C}" type="datetimeFigureOut">
              <a:rPr lang="ru-RU"/>
              <a:pPr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base">
              <a:spcBef>
                <a:spcPct val="0"/>
              </a:spcBef>
              <a:spcAft>
                <a:spcPct val="0"/>
              </a:spcAft>
              <a:defRPr>
                <a:latin typeface="Arial" charset="0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Arial" charset="0"/>
              </a:defRPr>
            </a:lvl1pPr>
          </a:lstStyle>
          <a:p>
            <a:pPr>
              <a:defRPr/>
            </a:pPr>
            <a:fld id="{79F11599-7634-46B3-B25C-DA45A01372DA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15651655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9144000" cy="5208985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6291900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41287056"/>
      </p:ext>
    </p:extLst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7" y="1282307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7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38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48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02722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69628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2063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444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39682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39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8859689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2161745"/>
      </p:ext>
    </p:extLst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7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7" y="1878806"/>
            <a:ext cx="3887391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5819099"/>
      </p:ext>
    </p:extLst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95393583"/>
      </p:ext>
    </p:extLst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492583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5481143"/>
      </p:ext>
    </p:extLst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8647013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380" indent="0">
              <a:buNone/>
              <a:defRPr sz="2100"/>
            </a:lvl2pPr>
            <a:lvl3pPr marL="684814" indent="0">
              <a:buNone/>
              <a:defRPr sz="1800"/>
            </a:lvl3pPr>
            <a:lvl4pPr marL="1027221" indent="0">
              <a:buNone/>
              <a:defRPr sz="1500"/>
            </a:lvl4pPr>
            <a:lvl5pPr marL="1369628" indent="0">
              <a:buNone/>
              <a:defRPr sz="1500"/>
            </a:lvl5pPr>
            <a:lvl6pPr marL="1712063" indent="0">
              <a:buNone/>
              <a:defRPr sz="1500"/>
            </a:lvl6pPr>
            <a:lvl7pPr marL="2054441" indent="0">
              <a:buNone/>
              <a:defRPr sz="1500"/>
            </a:lvl7pPr>
            <a:lvl8pPr marL="2396820" indent="0">
              <a:buNone/>
              <a:defRPr sz="1500"/>
            </a:lvl8pPr>
            <a:lvl9pPr marL="2739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325971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002068"/>
      </p:ext>
    </p:extLst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3"/>
            <a:ext cx="1971675" cy="4358879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273843"/>
            <a:ext cx="5800725" cy="4358879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2418194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ny Profi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987581"/>
            <a:ext cx="9144000" cy="244827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 sz="3000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>
          <a:xfrm>
            <a:off x="0" y="987425"/>
            <a:ext cx="9144000" cy="2448420"/>
          </a:xfrm>
          <a:solidFill>
            <a:schemeClr val="accent5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2F353723-8014-4FD6-918A-ED8DD4959378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4" name="Text Placeholder 122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79517" y="195486"/>
            <a:ext cx="8784977" cy="715360"/>
          </a:xfrm>
        </p:spPr>
        <p:txBody>
          <a:bodyPr>
            <a:noAutofit/>
          </a:bodyPr>
          <a:lstStyle>
            <a:lvl1pPr marL="0" indent="0" algn="ctr">
              <a:buNone/>
              <a:defRPr sz="4000" baseline="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algn="ctr"/>
            <a:r>
              <a:rPr lang="en-US" dirty="0" smtClean="0"/>
              <a:t>Company Profile</a:t>
            </a:r>
          </a:p>
        </p:txBody>
      </p:sp>
      <p:sp>
        <p:nvSpPr>
          <p:cNvPr id="45" name="Text Placeholder 68"/>
          <p:cNvSpPr>
            <a:spLocks noGrp="1"/>
          </p:cNvSpPr>
          <p:nvPr>
            <p:ph type="body" sz="quarter" idx="23" hasCustomPrompt="1"/>
          </p:nvPr>
        </p:nvSpPr>
        <p:spPr>
          <a:xfrm>
            <a:off x="649857" y="3639580"/>
            <a:ext cx="7844286" cy="1020467"/>
          </a:xfrm>
        </p:spPr>
        <p:txBody>
          <a:bodyPr anchor="ctr">
            <a:noAutofit/>
          </a:bodyPr>
          <a:lstStyle>
            <a:lvl1pPr marL="0" indent="0" algn="ctr">
              <a:buNone/>
              <a:defRPr sz="2000" baseline="0">
                <a:solidFill>
                  <a:schemeClr val="accent5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enim</a:t>
            </a:r>
            <a:r>
              <a:rPr lang="en-US" dirty="0" smtClean="0"/>
              <a:t> ad minim </a:t>
            </a:r>
            <a:r>
              <a:rPr lang="en-US" dirty="0" err="1" smtClean="0"/>
              <a:t>veniam</a:t>
            </a:r>
            <a:r>
              <a:rPr lang="en-US" dirty="0" smtClean="0"/>
              <a:t>, </a:t>
            </a:r>
            <a:r>
              <a:rPr lang="en-US" dirty="0" err="1" smtClean="0"/>
              <a:t>quis</a:t>
            </a:r>
            <a:r>
              <a:rPr lang="en-US" dirty="0" smtClean="0"/>
              <a:t> </a:t>
            </a:r>
            <a:r>
              <a:rPr lang="en-US" dirty="0" err="1" smtClean="0"/>
              <a:t>nostrud</a:t>
            </a:r>
            <a:r>
              <a:rPr lang="en-US" dirty="0" smtClean="0"/>
              <a:t> exercitation </a:t>
            </a:r>
            <a:r>
              <a:rPr lang="en-US" dirty="0" err="1" smtClean="0"/>
              <a:t>ullamco</a:t>
            </a:r>
            <a:r>
              <a:rPr lang="en-US" dirty="0" smtClean="0"/>
              <a:t> </a:t>
            </a:r>
            <a:r>
              <a:rPr lang="en-US" dirty="0" err="1" smtClean="0"/>
              <a:t>laboris</a:t>
            </a:r>
            <a:r>
              <a:rPr lang="en-US" dirty="0" smtClean="0"/>
              <a:t> nisi </a:t>
            </a:r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aliquip</a:t>
            </a:r>
            <a:r>
              <a:rPr lang="en-US" dirty="0" smtClean="0"/>
              <a:t> ex </a:t>
            </a:r>
            <a:r>
              <a:rPr lang="en-US" dirty="0" err="1" smtClean="0"/>
              <a:t>ea</a:t>
            </a:r>
            <a:r>
              <a:rPr lang="en-US" dirty="0" smtClean="0"/>
              <a:t> </a:t>
            </a:r>
            <a:r>
              <a:rPr lang="en-US" dirty="0" err="1" smtClean="0"/>
              <a:t>commodo</a:t>
            </a:r>
            <a:r>
              <a:rPr lang="en-US" dirty="0" smtClean="0"/>
              <a:t> </a:t>
            </a:r>
            <a:r>
              <a:rPr lang="en-US" dirty="0" err="1" smtClean="0"/>
              <a:t>consequat</a:t>
            </a:r>
            <a:r>
              <a:rPr lang="en-US" dirty="0" smtClean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8048898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27550" cy="5143500"/>
          </a:xfrm>
        </p:spPr>
        <p:txBody>
          <a:bodyPr rtlCol="0">
            <a:normAutofit/>
          </a:bodyPr>
          <a:lstStyle>
            <a:lvl1pPr>
              <a:defRPr sz="1100">
                <a:solidFill>
                  <a:srgbClr val="00B0F0"/>
                </a:solidFill>
              </a:defRPr>
            </a:lvl1pPr>
          </a:lstStyle>
          <a:p>
            <a:pPr lvl="0"/>
            <a:r>
              <a:rPr lang="en-US" noProof="0" smtClean="0"/>
              <a:t>Click icon to add picture</a:t>
            </a:r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2501764297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Picture Placeholder 330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381964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lang="fr-CA" noProof="0"/>
          </a:p>
        </p:txBody>
      </p:sp>
    </p:spTree>
    <p:extLst>
      <p:ext uri="{BB962C8B-B14F-4D97-AF65-F5344CB8AC3E}">
        <p14:creationId xmlns:p14="http://schemas.microsoft.com/office/powerpoint/2010/main" val="2967265190"/>
      </p:ext>
    </p:extLst>
  </p:cSld>
  <p:clrMapOvr>
    <a:masterClrMapping/>
  </p:clrMapOvr>
  <p:transition spd="slow">
    <p:push dir="u"/>
  </p:transition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7102422"/>
      </p:ext>
    </p:extLst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2765107" y="211209"/>
            <a:ext cx="1310630" cy="1506472"/>
          </a:xfrm>
          <a:custGeom>
            <a:avLst/>
            <a:gdLst>
              <a:gd name="connsiteX0" fmla="*/ 1747505 w 3495011"/>
              <a:gd name="connsiteY0" fmla="*/ 0 h 4017257"/>
              <a:gd name="connsiteX1" fmla="*/ 3495011 w 3495011"/>
              <a:gd name="connsiteY1" fmla="*/ 873753 h 4017257"/>
              <a:gd name="connsiteX2" fmla="*/ 3495011 w 3495011"/>
              <a:gd name="connsiteY2" fmla="*/ 3143504 h 4017257"/>
              <a:gd name="connsiteX3" fmla="*/ 1747505 w 3495011"/>
              <a:gd name="connsiteY3" fmla="*/ 4017257 h 4017257"/>
              <a:gd name="connsiteX4" fmla="*/ 0 w 3495011"/>
              <a:gd name="connsiteY4" fmla="*/ 3143504 h 4017257"/>
              <a:gd name="connsiteX5" fmla="*/ 0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5" y="0"/>
                </a:moveTo>
                <a:lnTo>
                  <a:pt x="3495011" y="873753"/>
                </a:lnTo>
                <a:lnTo>
                  <a:pt x="3495011" y="3143504"/>
                </a:lnTo>
                <a:lnTo>
                  <a:pt x="1747505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3"/>
          </p:nvPr>
        </p:nvSpPr>
        <p:spPr>
          <a:xfrm>
            <a:off x="4180604" y="211209"/>
            <a:ext cx="1310629" cy="1506472"/>
          </a:xfrm>
          <a:custGeom>
            <a:avLst/>
            <a:gdLst>
              <a:gd name="connsiteX0" fmla="*/ 1747504 w 3495010"/>
              <a:gd name="connsiteY0" fmla="*/ 0 h 4017257"/>
              <a:gd name="connsiteX1" fmla="*/ 3495010 w 3495010"/>
              <a:gd name="connsiteY1" fmla="*/ 873753 h 4017257"/>
              <a:gd name="connsiteX2" fmla="*/ 3495010 w 3495010"/>
              <a:gd name="connsiteY2" fmla="*/ 3143504 h 4017257"/>
              <a:gd name="connsiteX3" fmla="*/ 1747504 w 3495010"/>
              <a:gd name="connsiteY3" fmla="*/ 4017257 h 4017257"/>
              <a:gd name="connsiteX4" fmla="*/ 0 w 3495010"/>
              <a:gd name="connsiteY4" fmla="*/ 3143504 h 4017257"/>
              <a:gd name="connsiteX5" fmla="*/ 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4" y="0"/>
                </a:moveTo>
                <a:lnTo>
                  <a:pt x="3495010" y="873753"/>
                </a:lnTo>
                <a:lnTo>
                  <a:pt x="3495010" y="3143504"/>
                </a:lnTo>
                <a:lnTo>
                  <a:pt x="1747504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4"/>
          </p:nvPr>
        </p:nvSpPr>
        <p:spPr>
          <a:xfrm flipH="1">
            <a:off x="4885658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 flipH="1">
            <a:off x="3470137" y="1489902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6"/>
          </p:nvPr>
        </p:nvSpPr>
        <p:spPr>
          <a:xfrm flipH="1">
            <a:off x="2054669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7"/>
          </p:nvPr>
        </p:nvSpPr>
        <p:spPr>
          <a:xfrm flipH="1">
            <a:off x="1349630" y="211209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8"/>
          </p:nvPr>
        </p:nvSpPr>
        <p:spPr>
          <a:xfrm flipH="1">
            <a:off x="639194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19"/>
          </p:nvPr>
        </p:nvSpPr>
        <p:spPr>
          <a:xfrm flipH="1">
            <a:off x="1349630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0"/>
          </p:nvPr>
        </p:nvSpPr>
        <p:spPr>
          <a:xfrm flipH="1">
            <a:off x="2765107" y="2768595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21"/>
          </p:nvPr>
        </p:nvSpPr>
        <p:spPr>
          <a:xfrm flipH="1">
            <a:off x="4180604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12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CFC35D-1545-4F58-8CB7-AA86C097199E}" type="slidenum">
              <a:rPr lang="en-GB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61622193"/>
      </p:ext>
    </p:extLst>
  </p:cSld>
  <p:clrMapOvr>
    <a:masterClrMapping/>
  </p:clrMapOvr>
  <p:transition spd="slow">
    <p:fade/>
  </p:transition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2168754" y="1556931"/>
            <a:ext cx="4806503" cy="3166817"/>
          </a:xfrm>
          <a:custGeom>
            <a:avLst/>
            <a:gdLst>
              <a:gd name="connsiteX0" fmla="*/ 5380445 w 6408671"/>
              <a:gd name="connsiteY0" fmla="*/ 2165969 h 4222422"/>
              <a:gd name="connsiteX1" fmla="*/ 6408671 w 6408671"/>
              <a:gd name="connsiteY1" fmla="*/ 3194196 h 4222422"/>
              <a:gd name="connsiteX2" fmla="*/ 5380445 w 6408671"/>
              <a:gd name="connsiteY2" fmla="*/ 4222422 h 4222422"/>
              <a:gd name="connsiteX3" fmla="*/ 4352218 w 6408671"/>
              <a:gd name="connsiteY3" fmla="*/ 3194196 h 4222422"/>
              <a:gd name="connsiteX4" fmla="*/ 3204336 w 6408671"/>
              <a:gd name="connsiteY4" fmla="*/ 2165969 h 4222422"/>
              <a:gd name="connsiteX5" fmla="*/ 4232562 w 6408671"/>
              <a:gd name="connsiteY5" fmla="*/ 3194196 h 4222422"/>
              <a:gd name="connsiteX6" fmla="*/ 3204336 w 6408671"/>
              <a:gd name="connsiteY6" fmla="*/ 4222422 h 4222422"/>
              <a:gd name="connsiteX7" fmla="*/ 2176109 w 6408671"/>
              <a:gd name="connsiteY7" fmla="*/ 3194196 h 4222422"/>
              <a:gd name="connsiteX8" fmla="*/ 1028227 w 6408671"/>
              <a:gd name="connsiteY8" fmla="*/ 2134230 h 4222422"/>
              <a:gd name="connsiteX9" fmla="*/ 2056453 w 6408671"/>
              <a:gd name="connsiteY9" fmla="*/ 3162457 h 4222422"/>
              <a:gd name="connsiteX10" fmla="*/ 1028227 w 6408671"/>
              <a:gd name="connsiteY10" fmla="*/ 4190683 h 4222422"/>
              <a:gd name="connsiteX11" fmla="*/ 0 w 6408671"/>
              <a:gd name="connsiteY11" fmla="*/ 3162457 h 4222422"/>
              <a:gd name="connsiteX12" fmla="*/ 4292391 w 6408671"/>
              <a:gd name="connsiteY12" fmla="*/ 1082984 h 4222422"/>
              <a:gd name="connsiteX13" fmla="*/ 5320617 w 6408671"/>
              <a:gd name="connsiteY13" fmla="*/ 2111211 h 4222422"/>
              <a:gd name="connsiteX14" fmla="*/ 4292391 w 6408671"/>
              <a:gd name="connsiteY14" fmla="*/ 3139437 h 4222422"/>
              <a:gd name="connsiteX15" fmla="*/ 3264164 w 6408671"/>
              <a:gd name="connsiteY15" fmla="*/ 2111211 h 4222422"/>
              <a:gd name="connsiteX16" fmla="*/ 2116282 w 6408671"/>
              <a:gd name="connsiteY16" fmla="*/ 1067115 h 4222422"/>
              <a:gd name="connsiteX17" fmla="*/ 3144508 w 6408671"/>
              <a:gd name="connsiteY17" fmla="*/ 2095342 h 4222422"/>
              <a:gd name="connsiteX18" fmla="*/ 2116282 w 6408671"/>
              <a:gd name="connsiteY18" fmla="*/ 3123568 h 4222422"/>
              <a:gd name="connsiteX19" fmla="*/ 1088055 w 6408671"/>
              <a:gd name="connsiteY19" fmla="*/ 2095342 h 4222422"/>
              <a:gd name="connsiteX20" fmla="*/ 3204336 w 6408671"/>
              <a:gd name="connsiteY20" fmla="*/ 0 h 4222422"/>
              <a:gd name="connsiteX21" fmla="*/ 4232562 w 6408671"/>
              <a:gd name="connsiteY21" fmla="*/ 1028227 h 4222422"/>
              <a:gd name="connsiteX22" fmla="*/ 3204336 w 6408671"/>
              <a:gd name="connsiteY22" fmla="*/ 2056453 h 4222422"/>
              <a:gd name="connsiteX23" fmla="*/ 2176109 w 6408671"/>
              <a:gd name="connsiteY23" fmla="*/ 1028227 h 422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408671" h="4222422">
                <a:moveTo>
                  <a:pt x="5380445" y="2165969"/>
                </a:moveTo>
                <a:lnTo>
                  <a:pt x="6408671" y="3194196"/>
                </a:lnTo>
                <a:lnTo>
                  <a:pt x="5380445" y="4222422"/>
                </a:lnTo>
                <a:lnTo>
                  <a:pt x="4352218" y="3194196"/>
                </a:lnTo>
                <a:close/>
                <a:moveTo>
                  <a:pt x="3204336" y="2165969"/>
                </a:moveTo>
                <a:lnTo>
                  <a:pt x="4232562" y="3194196"/>
                </a:lnTo>
                <a:lnTo>
                  <a:pt x="3204336" y="4222422"/>
                </a:lnTo>
                <a:lnTo>
                  <a:pt x="2176109" y="3194196"/>
                </a:lnTo>
                <a:close/>
                <a:moveTo>
                  <a:pt x="1028227" y="2134230"/>
                </a:moveTo>
                <a:lnTo>
                  <a:pt x="2056453" y="3162457"/>
                </a:lnTo>
                <a:lnTo>
                  <a:pt x="1028227" y="4190683"/>
                </a:lnTo>
                <a:lnTo>
                  <a:pt x="0" y="3162457"/>
                </a:lnTo>
                <a:close/>
                <a:moveTo>
                  <a:pt x="4292391" y="1082984"/>
                </a:moveTo>
                <a:lnTo>
                  <a:pt x="5320617" y="2111211"/>
                </a:lnTo>
                <a:lnTo>
                  <a:pt x="4292391" y="3139437"/>
                </a:lnTo>
                <a:lnTo>
                  <a:pt x="3264164" y="2111211"/>
                </a:lnTo>
                <a:close/>
                <a:moveTo>
                  <a:pt x="2116282" y="1067115"/>
                </a:moveTo>
                <a:lnTo>
                  <a:pt x="3144508" y="2095342"/>
                </a:lnTo>
                <a:lnTo>
                  <a:pt x="2116282" y="3123568"/>
                </a:lnTo>
                <a:lnTo>
                  <a:pt x="1088055" y="2095342"/>
                </a:lnTo>
                <a:close/>
                <a:moveTo>
                  <a:pt x="3204336" y="0"/>
                </a:moveTo>
                <a:lnTo>
                  <a:pt x="4232562" y="1028227"/>
                </a:lnTo>
                <a:lnTo>
                  <a:pt x="3204336" y="2056453"/>
                </a:lnTo>
                <a:lnTo>
                  <a:pt x="2176109" y="102822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>
              <a:defRPr i="1"/>
            </a:lvl1pPr>
          </a:lstStyle>
          <a:p>
            <a:pPr lvl="0"/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2542190511"/>
      </p:ext>
    </p:extLst>
  </p:cSld>
  <p:clrMapOvr>
    <a:masterClrMapping/>
  </p:clrMapOvr>
  <p:transition spd="slow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15" tIns="34201" rIns="68315" bIns="34201" numCol="1" anchor="t" anchorCtr="0" compatLnSpc="1">
            <a:prstTxWarp prst="textNoShape">
              <a:avLst/>
            </a:prstTxWarp>
          </a:bodyPr>
          <a:lstStyle/>
          <a:p>
            <a:pPr defTabSz="68304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660977"/>
      </p:ext>
    </p:extLst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4752493" y="1"/>
            <a:ext cx="4404731" cy="5143500"/>
          </a:xfrm>
          <a:custGeom>
            <a:avLst/>
            <a:gdLst>
              <a:gd name="connsiteX0" fmla="*/ 1753093 w 5872975"/>
              <a:gd name="connsiteY0" fmla="*/ 0 h 6858000"/>
              <a:gd name="connsiteX1" fmla="*/ 5872975 w 5872975"/>
              <a:gd name="connsiteY1" fmla="*/ 0 h 6858000"/>
              <a:gd name="connsiteX2" fmla="*/ 5872975 w 5872975"/>
              <a:gd name="connsiteY2" fmla="*/ 6858000 h 6858000"/>
              <a:gd name="connsiteX3" fmla="*/ 1753093 w 5872975"/>
              <a:gd name="connsiteY3" fmla="*/ 6858000 h 6858000"/>
              <a:gd name="connsiteX4" fmla="*/ 1699883 w 5872975"/>
              <a:gd name="connsiteY4" fmla="*/ 6820162 h 6858000"/>
              <a:gd name="connsiteX5" fmla="*/ 0 w 5872975"/>
              <a:gd name="connsiteY5" fmla="*/ 3429000 h 6858000"/>
              <a:gd name="connsiteX6" fmla="*/ 1699883 w 5872975"/>
              <a:gd name="connsiteY6" fmla="*/ 3783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872975" h="6858000">
                <a:moveTo>
                  <a:pt x="1753093" y="0"/>
                </a:moveTo>
                <a:lnTo>
                  <a:pt x="5872975" y="0"/>
                </a:lnTo>
                <a:lnTo>
                  <a:pt x="5872975" y="6858000"/>
                </a:lnTo>
                <a:lnTo>
                  <a:pt x="1753093" y="6858000"/>
                </a:lnTo>
                <a:lnTo>
                  <a:pt x="1699883" y="6820162"/>
                </a:lnTo>
                <a:cubicBezTo>
                  <a:pt x="667949" y="6048425"/>
                  <a:pt x="0" y="4816716"/>
                  <a:pt x="0" y="3429000"/>
                </a:cubicBezTo>
                <a:cubicBezTo>
                  <a:pt x="0" y="2041283"/>
                  <a:pt x="667949" y="809574"/>
                  <a:pt x="1699883" y="378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FontTx/>
              <a:buNone/>
              <a:defRPr sz="900">
                <a:solidFill>
                  <a:schemeClr val="tx1"/>
                </a:solidFill>
              </a:defRPr>
            </a:lvl1pPr>
          </a:lstStyle>
          <a:p>
            <a:pPr lvl="0"/>
            <a:r>
              <a:rPr lang="en-US" noProof="0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713636532"/>
      </p:ext>
    </p:extLst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5825874"/>
      </p:ext>
    </p:extLst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 userDrawn="1"/>
        </p:nvSpPr>
        <p:spPr>
          <a:xfrm>
            <a:off x="3052800" y="0"/>
            <a:ext cx="6091200" cy="5164038"/>
          </a:xfrm>
          <a:prstGeom prst="rect">
            <a:avLst/>
          </a:prstGeom>
          <a:solidFill>
            <a:srgbClr val="67B7C4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sysClr val="windowText" lastClr="000000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2F353723-8014-4FD6-918A-ED8DD4959378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35897" y="3736507"/>
            <a:ext cx="4904121" cy="541608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  <a:lvl2pPr marL="4564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5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6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1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6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2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Company Name</a:t>
            </a:r>
            <a:endParaRPr lang="en-US" dirty="0"/>
          </a:p>
        </p:txBody>
      </p:sp>
      <p:sp>
        <p:nvSpPr>
          <p:cNvPr id="11" name="Text Placeholder 1227"/>
          <p:cNvSpPr>
            <a:spLocks noGrp="1"/>
          </p:cNvSpPr>
          <p:nvPr>
            <p:ph type="body" sz="quarter" idx="13" hasCustomPrompt="1"/>
          </p:nvPr>
        </p:nvSpPr>
        <p:spPr>
          <a:xfrm>
            <a:off x="3636468" y="2224341"/>
            <a:ext cx="4896544" cy="715360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Name of</a:t>
            </a:r>
            <a:endParaRPr lang="en-US" dirty="0"/>
          </a:p>
        </p:txBody>
      </p:sp>
      <p:sp>
        <p:nvSpPr>
          <p:cNvPr id="12" name="Text Placeholder 1227"/>
          <p:cNvSpPr>
            <a:spLocks noGrp="1"/>
          </p:cNvSpPr>
          <p:nvPr>
            <p:ph type="body" sz="quarter" idx="14" hasCustomPrompt="1"/>
          </p:nvPr>
        </p:nvSpPr>
        <p:spPr>
          <a:xfrm>
            <a:off x="3636468" y="2877134"/>
            <a:ext cx="4896544" cy="670977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Presentation</a:t>
            </a:r>
            <a:endParaRPr lang="en-US" dirty="0"/>
          </a:p>
        </p:txBody>
      </p:sp>
      <p:sp>
        <p:nvSpPr>
          <p:cNvPr id="15" name="Text Placeholder 1227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923679"/>
            <a:ext cx="3052800" cy="1152128"/>
          </a:xfrm>
        </p:spPr>
        <p:txBody>
          <a:bodyPr>
            <a:noAutofit/>
          </a:bodyPr>
          <a:lstStyle>
            <a:lvl1pPr marL="0" indent="0" algn="ctr">
              <a:buNone/>
              <a:defRPr sz="7500" baseline="0">
                <a:solidFill>
                  <a:schemeClr val="bg1">
                    <a:alpha val="50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2016</a:t>
            </a:r>
            <a:endParaRPr lang="en-US" dirty="0"/>
          </a:p>
        </p:txBody>
      </p:sp>
      <p:sp>
        <p:nvSpPr>
          <p:cNvPr id="16" name="Text Placeholder 1227"/>
          <p:cNvSpPr>
            <a:spLocks noGrp="1"/>
          </p:cNvSpPr>
          <p:nvPr>
            <p:ph type="body" sz="quarter" idx="16" hasCustomPrompt="1"/>
          </p:nvPr>
        </p:nvSpPr>
        <p:spPr>
          <a:xfrm>
            <a:off x="0" y="1658418"/>
            <a:ext cx="3052800" cy="360040"/>
          </a:xfrm>
        </p:spPr>
        <p:txBody>
          <a:bodyPr>
            <a:noAutofit/>
          </a:bodyPr>
          <a:lstStyle>
            <a:lvl1pPr marL="0" indent="0" algn="ctr">
              <a:buNone/>
              <a:defRPr sz="2200" baseline="0">
                <a:solidFill>
                  <a:schemeClr val="accent2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Business Plan</a:t>
            </a:r>
            <a:endParaRPr lang="en-US" dirty="0"/>
          </a:p>
        </p:txBody>
      </p:sp>
      <p:sp>
        <p:nvSpPr>
          <p:cNvPr id="17" name="Rectangle 16"/>
          <p:cNvSpPr/>
          <p:nvPr userDrawn="1"/>
        </p:nvSpPr>
        <p:spPr>
          <a:xfrm>
            <a:off x="3024000" y="0"/>
            <a:ext cx="37787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9080" h="5164038">
                <a:moveTo>
                  <a:pt x="0" y="0"/>
                </a:moveTo>
                <a:lnTo>
                  <a:pt x="43908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18" name="Rectangle 16"/>
          <p:cNvSpPr/>
          <p:nvPr userDrawn="1"/>
        </p:nvSpPr>
        <p:spPr>
          <a:xfrm>
            <a:off x="3024000" y="0"/>
            <a:ext cx="24125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280330"/>
              <a:gd name="connsiteY0" fmla="*/ 0 h 5164038"/>
              <a:gd name="connsiteX1" fmla="*/ 280330 w 280330"/>
              <a:gd name="connsiteY1" fmla="*/ 0 h 5164038"/>
              <a:gd name="connsiteX2" fmla="*/ 83480 w 280330"/>
              <a:gd name="connsiteY2" fmla="*/ 5164038 h 5164038"/>
              <a:gd name="connsiteX3" fmla="*/ 0 w 280330"/>
              <a:gd name="connsiteY3" fmla="*/ 5164038 h 5164038"/>
              <a:gd name="connsiteX4" fmla="*/ 0 w 28033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0330" h="5164038">
                <a:moveTo>
                  <a:pt x="0" y="0"/>
                </a:moveTo>
                <a:lnTo>
                  <a:pt x="28033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74473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="" xmlns:a16="http://schemas.microsoft.com/office/drawing/2014/main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5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0233787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469045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122649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3624202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58" tIns="34201" rIns="68358" bIns="34201"/>
          <a:lstStyle/>
          <a:p>
            <a:pPr defTabSz="68348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80"/>
            <a:ext cx="7886700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228229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58" tIns="34201" rIns="68358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93406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7800072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35923581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1388403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394263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409999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23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47" y="494613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147182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988539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335804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09580651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667058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3997070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920330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346285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2415787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93139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503006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70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46334399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139667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879022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847261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972897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80451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969032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897100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8725645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44479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487517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21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7736033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58" tIns="34201" rIns="68358" bIns="34201" numCol="1" anchor="t" anchorCtr="0" compatLnSpc="1">
            <a:prstTxWarp prst="textNoShape">
              <a:avLst/>
            </a:prstTxWarp>
          </a:bodyPr>
          <a:lstStyle/>
          <a:p>
            <a:pPr defTabSz="68348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023146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928126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129222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1066296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66" tIns="34201" rIns="68366" bIns="34201"/>
          <a:lstStyle/>
          <a:p>
            <a:pPr defTabSz="68353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77"/>
            <a:ext cx="7886700" cy="447737"/>
          </a:xfrm>
          <a:prstGeom prst="rect">
            <a:avLst/>
          </a:prstGeom>
        </p:spPr>
        <p:txBody>
          <a:bodyPr vert="horz" lIns="68366" tIns="34201" rIns="68366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66" tIns="34201" rIns="68366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53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53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400108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66" tIns="34201" rIns="68366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66" tIns="34201" rIns="68366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53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53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777626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178319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4909855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92609622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310992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6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508796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0151664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95210686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299427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75703135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458307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03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03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03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03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298693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146851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64886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187163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589113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7.xml"/><Relationship Id="rId3" Type="http://schemas.openxmlformats.org/officeDocument/2006/relationships/slideLayout" Target="../slideLayouts/slideLayout172.xml"/><Relationship Id="rId7" Type="http://schemas.openxmlformats.org/officeDocument/2006/relationships/slideLayout" Target="../slideLayouts/slideLayout176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71.xml"/><Relationship Id="rId1" Type="http://schemas.openxmlformats.org/officeDocument/2006/relationships/slideLayout" Target="../slideLayouts/slideLayout170.xml"/><Relationship Id="rId6" Type="http://schemas.openxmlformats.org/officeDocument/2006/relationships/slideLayout" Target="../slideLayouts/slideLayout175.xml"/><Relationship Id="rId11" Type="http://schemas.openxmlformats.org/officeDocument/2006/relationships/slideLayout" Target="../slideLayouts/slideLayout180.xml"/><Relationship Id="rId5" Type="http://schemas.openxmlformats.org/officeDocument/2006/relationships/slideLayout" Target="../slideLayouts/slideLayout174.xml"/><Relationship Id="rId10" Type="http://schemas.openxmlformats.org/officeDocument/2006/relationships/slideLayout" Target="../slideLayouts/slideLayout179.xml"/><Relationship Id="rId4" Type="http://schemas.openxmlformats.org/officeDocument/2006/relationships/slideLayout" Target="../slideLayouts/slideLayout173.xml"/><Relationship Id="rId9" Type="http://schemas.openxmlformats.org/officeDocument/2006/relationships/slideLayout" Target="../slideLayouts/slideLayout17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8.xml"/><Relationship Id="rId3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87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81.xml"/><Relationship Id="rId6" Type="http://schemas.openxmlformats.org/officeDocument/2006/relationships/slideLayout" Target="../slideLayouts/slideLayout186.xml"/><Relationship Id="rId11" Type="http://schemas.openxmlformats.org/officeDocument/2006/relationships/slideLayout" Target="../slideLayouts/slideLayout191.xml"/><Relationship Id="rId5" Type="http://schemas.openxmlformats.org/officeDocument/2006/relationships/slideLayout" Target="../slideLayouts/slideLayout185.xml"/><Relationship Id="rId10" Type="http://schemas.openxmlformats.org/officeDocument/2006/relationships/slideLayout" Target="../slideLayouts/slideLayout190.xml"/><Relationship Id="rId4" Type="http://schemas.openxmlformats.org/officeDocument/2006/relationships/slideLayout" Target="../slideLayouts/slideLayout184.xml"/><Relationship Id="rId9" Type="http://schemas.openxmlformats.org/officeDocument/2006/relationships/slideLayout" Target="../slideLayouts/slideLayout189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9.xml"/><Relationship Id="rId3" Type="http://schemas.openxmlformats.org/officeDocument/2006/relationships/slideLayout" Target="../slideLayouts/slideLayout194.xml"/><Relationship Id="rId7" Type="http://schemas.openxmlformats.org/officeDocument/2006/relationships/slideLayout" Target="../slideLayouts/slideLayout198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93.xml"/><Relationship Id="rId1" Type="http://schemas.openxmlformats.org/officeDocument/2006/relationships/slideLayout" Target="../slideLayouts/slideLayout192.xml"/><Relationship Id="rId6" Type="http://schemas.openxmlformats.org/officeDocument/2006/relationships/slideLayout" Target="../slideLayouts/slideLayout197.xml"/><Relationship Id="rId11" Type="http://schemas.openxmlformats.org/officeDocument/2006/relationships/slideLayout" Target="../slideLayouts/slideLayout202.xml"/><Relationship Id="rId5" Type="http://schemas.openxmlformats.org/officeDocument/2006/relationships/slideLayout" Target="../slideLayouts/slideLayout196.xml"/><Relationship Id="rId10" Type="http://schemas.openxmlformats.org/officeDocument/2006/relationships/slideLayout" Target="../slideLayouts/slideLayout201.xml"/><Relationship Id="rId4" Type="http://schemas.openxmlformats.org/officeDocument/2006/relationships/slideLayout" Target="../slideLayouts/slideLayout195.xml"/><Relationship Id="rId9" Type="http://schemas.openxmlformats.org/officeDocument/2006/relationships/slideLayout" Target="../slideLayouts/slideLayout200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0.xml"/><Relationship Id="rId13" Type="http://schemas.openxmlformats.org/officeDocument/2006/relationships/slideLayout" Target="../slideLayouts/slideLayout215.xml"/><Relationship Id="rId18" Type="http://schemas.openxmlformats.org/officeDocument/2006/relationships/slideLayout" Target="../slideLayouts/slideLayout220.xml"/><Relationship Id="rId3" Type="http://schemas.openxmlformats.org/officeDocument/2006/relationships/slideLayout" Target="../slideLayouts/slideLayout205.xml"/><Relationship Id="rId21" Type="http://schemas.openxmlformats.org/officeDocument/2006/relationships/slideLayout" Target="../slideLayouts/slideLayout223.xml"/><Relationship Id="rId7" Type="http://schemas.openxmlformats.org/officeDocument/2006/relationships/slideLayout" Target="../slideLayouts/slideLayout209.xml"/><Relationship Id="rId12" Type="http://schemas.openxmlformats.org/officeDocument/2006/relationships/slideLayout" Target="../slideLayouts/slideLayout214.xml"/><Relationship Id="rId17" Type="http://schemas.openxmlformats.org/officeDocument/2006/relationships/slideLayout" Target="../slideLayouts/slideLayout219.xml"/><Relationship Id="rId2" Type="http://schemas.openxmlformats.org/officeDocument/2006/relationships/slideLayout" Target="../slideLayouts/slideLayout204.xml"/><Relationship Id="rId16" Type="http://schemas.openxmlformats.org/officeDocument/2006/relationships/slideLayout" Target="../slideLayouts/slideLayout218.xml"/><Relationship Id="rId20" Type="http://schemas.openxmlformats.org/officeDocument/2006/relationships/slideLayout" Target="../slideLayouts/slideLayout222.xml"/><Relationship Id="rId1" Type="http://schemas.openxmlformats.org/officeDocument/2006/relationships/slideLayout" Target="../slideLayouts/slideLayout203.xml"/><Relationship Id="rId6" Type="http://schemas.openxmlformats.org/officeDocument/2006/relationships/slideLayout" Target="../slideLayouts/slideLayout208.xml"/><Relationship Id="rId11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207.xml"/><Relationship Id="rId15" Type="http://schemas.openxmlformats.org/officeDocument/2006/relationships/slideLayout" Target="../slideLayouts/slideLayout217.xml"/><Relationship Id="rId10" Type="http://schemas.openxmlformats.org/officeDocument/2006/relationships/slideLayout" Target="../slideLayouts/slideLayout212.xml"/><Relationship Id="rId19" Type="http://schemas.openxmlformats.org/officeDocument/2006/relationships/slideLayout" Target="../slideLayouts/slideLayout221.xml"/><Relationship Id="rId4" Type="http://schemas.openxmlformats.org/officeDocument/2006/relationships/slideLayout" Target="../slideLayouts/slideLayout206.xml"/><Relationship Id="rId9" Type="http://schemas.openxmlformats.org/officeDocument/2006/relationships/slideLayout" Target="../slideLayouts/slideLayout211.xml"/><Relationship Id="rId14" Type="http://schemas.openxmlformats.org/officeDocument/2006/relationships/slideLayout" Target="../slideLayouts/slideLayout216.xml"/><Relationship Id="rId22" Type="http://schemas.openxmlformats.org/officeDocument/2006/relationships/theme" Target="../theme/theme13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31.xml"/><Relationship Id="rId13" Type="http://schemas.openxmlformats.org/officeDocument/2006/relationships/slideLayout" Target="../slideLayouts/slideLayout236.xml"/><Relationship Id="rId18" Type="http://schemas.openxmlformats.org/officeDocument/2006/relationships/slideLayout" Target="../slideLayouts/slideLayout241.xml"/><Relationship Id="rId26" Type="http://schemas.openxmlformats.org/officeDocument/2006/relationships/slideLayout" Target="../slideLayouts/slideLayout249.xml"/><Relationship Id="rId3" Type="http://schemas.openxmlformats.org/officeDocument/2006/relationships/slideLayout" Target="../slideLayouts/slideLayout226.xml"/><Relationship Id="rId21" Type="http://schemas.openxmlformats.org/officeDocument/2006/relationships/slideLayout" Target="../slideLayouts/slideLayout244.xml"/><Relationship Id="rId7" Type="http://schemas.openxmlformats.org/officeDocument/2006/relationships/slideLayout" Target="../slideLayouts/slideLayout230.xml"/><Relationship Id="rId12" Type="http://schemas.openxmlformats.org/officeDocument/2006/relationships/slideLayout" Target="../slideLayouts/slideLayout235.xml"/><Relationship Id="rId17" Type="http://schemas.openxmlformats.org/officeDocument/2006/relationships/slideLayout" Target="../slideLayouts/slideLayout240.xml"/><Relationship Id="rId25" Type="http://schemas.openxmlformats.org/officeDocument/2006/relationships/slideLayout" Target="../slideLayouts/slideLayout248.xml"/><Relationship Id="rId2" Type="http://schemas.openxmlformats.org/officeDocument/2006/relationships/slideLayout" Target="../slideLayouts/slideLayout225.xml"/><Relationship Id="rId16" Type="http://schemas.openxmlformats.org/officeDocument/2006/relationships/slideLayout" Target="../slideLayouts/slideLayout239.xml"/><Relationship Id="rId20" Type="http://schemas.openxmlformats.org/officeDocument/2006/relationships/slideLayout" Target="../slideLayouts/slideLayout243.xml"/><Relationship Id="rId29" Type="http://schemas.openxmlformats.org/officeDocument/2006/relationships/slideLayout" Target="../slideLayouts/slideLayout252.xml"/><Relationship Id="rId1" Type="http://schemas.openxmlformats.org/officeDocument/2006/relationships/slideLayout" Target="../slideLayouts/slideLayout224.xml"/><Relationship Id="rId6" Type="http://schemas.openxmlformats.org/officeDocument/2006/relationships/slideLayout" Target="../slideLayouts/slideLayout229.xml"/><Relationship Id="rId11" Type="http://schemas.openxmlformats.org/officeDocument/2006/relationships/slideLayout" Target="../slideLayouts/slideLayout234.xml"/><Relationship Id="rId24" Type="http://schemas.openxmlformats.org/officeDocument/2006/relationships/slideLayout" Target="../slideLayouts/slideLayout247.xml"/><Relationship Id="rId32" Type="http://schemas.openxmlformats.org/officeDocument/2006/relationships/theme" Target="../theme/theme14.xml"/><Relationship Id="rId5" Type="http://schemas.openxmlformats.org/officeDocument/2006/relationships/slideLayout" Target="../slideLayouts/slideLayout228.xml"/><Relationship Id="rId15" Type="http://schemas.openxmlformats.org/officeDocument/2006/relationships/slideLayout" Target="../slideLayouts/slideLayout238.xml"/><Relationship Id="rId23" Type="http://schemas.openxmlformats.org/officeDocument/2006/relationships/slideLayout" Target="../slideLayouts/slideLayout246.xml"/><Relationship Id="rId28" Type="http://schemas.openxmlformats.org/officeDocument/2006/relationships/slideLayout" Target="../slideLayouts/slideLayout251.xml"/><Relationship Id="rId10" Type="http://schemas.openxmlformats.org/officeDocument/2006/relationships/slideLayout" Target="../slideLayouts/slideLayout233.xml"/><Relationship Id="rId19" Type="http://schemas.openxmlformats.org/officeDocument/2006/relationships/slideLayout" Target="../slideLayouts/slideLayout242.xml"/><Relationship Id="rId31" Type="http://schemas.openxmlformats.org/officeDocument/2006/relationships/slideLayout" Target="../slideLayouts/slideLayout254.xml"/><Relationship Id="rId4" Type="http://schemas.openxmlformats.org/officeDocument/2006/relationships/slideLayout" Target="../slideLayouts/slideLayout227.xml"/><Relationship Id="rId9" Type="http://schemas.openxmlformats.org/officeDocument/2006/relationships/slideLayout" Target="../slideLayouts/slideLayout232.xml"/><Relationship Id="rId14" Type="http://schemas.openxmlformats.org/officeDocument/2006/relationships/slideLayout" Target="../slideLayouts/slideLayout237.xml"/><Relationship Id="rId22" Type="http://schemas.openxmlformats.org/officeDocument/2006/relationships/slideLayout" Target="../slideLayouts/slideLayout245.xml"/><Relationship Id="rId27" Type="http://schemas.openxmlformats.org/officeDocument/2006/relationships/slideLayout" Target="../slideLayouts/slideLayout250.xml"/><Relationship Id="rId30" Type="http://schemas.openxmlformats.org/officeDocument/2006/relationships/slideLayout" Target="../slideLayouts/slideLayout253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2.xml"/><Relationship Id="rId13" Type="http://schemas.openxmlformats.org/officeDocument/2006/relationships/slideLayout" Target="../slideLayouts/slideLayout267.xml"/><Relationship Id="rId18" Type="http://schemas.openxmlformats.org/officeDocument/2006/relationships/slideLayout" Target="../slideLayouts/slideLayout272.xml"/><Relationship Id="rId26" Type="http://schemas.openxmlformats.org/officeDocument/2006/relationships/slideLayout" Target="../slideLayouts/slideLayout280.xml"/><Relationship Id="rId3" Type="http://schemas.openxmlformats.org/officeDocument/2006/relationships/slideLayout" Target="../slideLayouts/slideLayout257.xml"/><Relationship Id="rId21" Type="http://schemas.openxmlformats.org/officeDocument/2006/relationships/slideLayout" Target="../slideLayouts/slideLayout275.xml"/><Relationship Id="rId7" Type="http://schemas.openxmlformats.org/officeDocument/2006/relationships/slideLayout" Target="../slideLayouts/slideLayout261.xml"/><Relationship Id="rId12" Type="http://schemas.openxmlformats.org/officeDocument/2006/relationships/slideLayout" Target="../slideLayouts/slideLayout266.xml"/><Relationship Id="rId17" Type="http://schemas.openxmlformats.org/officeDocument/2006/relationships/slideLayout" Target="../slideLayouts/slideLayout271.xml"/><Relationship Id="rId25" Type="http://schemas.openxmlformats.org/officeDocument/2006/relationships/slideLayout" Target="../slideLayouts/slideLayout279.xml"/><Relationship Id="rId2" Type="http://schemas.openxmlformats.org/officeDocument/2006/relationships/slideLayout" Target="../slideLayouts/slideLayout256.xml"/><Relationship Id="rId16" Type="http://schemas.openxmlformats.org/officeDocument/2006/relationships/slideLayout" Target="../slideLayouts/slideLayout270.xml"/><Relationship Id="rId20" Type="http://schemas.openxmlformats.org/officeDocument/2006/relationships/slideLayout" Target="../slideLayouts/slideLayout274.xml"/><Relationship Id="rId29" Type="http://schemas.openxmlformats.org/officeDocument/2006/relationships/slideLayout" Target="../slideLayouts/slideLayout283.xml"/><Relationship Id="rId1" Type="http://schemas.openxmlformats.org/officeDocument/2006/relationships/slideLayout" Target="../slideLayouts/slideLayout255.xml"/><Relationship Id="rId6" Type="http://schemas.openxmlformats.org/officeDocument/2006/relationships/slideLayout" Target="../slideLayouts/slideLayout260.xml"/><Relationship Id="rId11" Type="http://schemas.openxmlformats.org/officeDocument/2006/relationships/slideLayout" Target="../slideLayouts/slideLayout265.xml"/><Relationship Id="rId24" Type="http://schemas.openxmlformats.org/officeDocument/2006/relationships/slideLayout" Target="../slideLayouts/slideLayout278.xml"/><Relationship Id="rId32" Type="http://schemas.openxmlformats.org/officeDocument/2006/relationships/theme" Target="../theme/theme15.xml"/><Relationship Id="rId5" Type="http://schemas.openxmlformats.org/officeDocument/2006/relationships/slideLayout" Target="../slideLayouts/slideLayout259.xml"/><Relationship Id="rId15" Type="http://schemas.openxmlformats.org/officeDocument/2006/relationships/slideLayout" Target="../slideLayouts/slideLayout269.xml"/><Relationship Id="rId23" Type="http://schemas.openxmlformats.org/officeDocument/2006/relationships/slideLayout" Target="../slideLayouts/slideLayout277.xml"/><Relationship Id="rId28" Type="http://schemas.openxmlformats.org/officeDocument/2006/relationships/slideLayout" Target="../slideLayouts/slideLayout282.xml"/><Relationship Id="rId10" Type="http://schemas.openxmlformats.org/officeDocument/2006/relationships/slideLayout" Target="../slideLayouts/slideLayout264.xml"/><Relationship Id="rId19" Type="http://schemas.openxmlformats.org/officeDocument/2006/relationships/slideLayout" Target="../slideLayouts/slideLayout273.xml"/><Relationship Id="rId31" Type="http://schemas.openxmlformats.org/officeDocument/2006/relationships/slideLayout" Target="../slideLayouts/slideLayout285.xml"/><Relationship Id="rId4" Type="http://schemas.openxmlformats.org/officeDocument/2006/relationships/slideLayout" Target="../slideLayouts/slideLayout258.xml"/><Relationship Id="rId9" Type="http://schemas.openxmlformats.org/officeDocument/2006/relationships/slideLayout" Target="../slideLayouts/slideLayout263.xml"/><Relationship Id="rId14" Type="http://schemas.openxmlformats.org/officeDocument/2006/relationships/slideLayout" Target="../slideLayouts/slideLayout268.xml"/><Relationship Id="rId22" Type="http://schemas.openxmlformats.org/officeDocument/2006/relationships/slideLayout" Target="../slideLayouts/slideLayout276.xml"/><Relationship Id="rId27" Type="http://schemas.openxmlformats.org/officeDocument/2006/relationships/slideLayout" Target="../slideLayouts/slideLayout281.xml"/><Relationship Id="rId30" Type="http://schemas.openxmlformats.org/officeDocument/2006/relationships/slideLayout" Target="../slideLayouts/slideLayout284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3.xml"/><Relationship Id="rId13" Type="http://schemas.openxmlformats.org/officeDocument/2006/relationships/slideLayout" Target="../slideLayouts/slideLayout298.xml"/><Relationship Id="rId18" Type="http://schemas.openxmlformats.org/officeDocument/2006/relationships/slideLayout" Target="../slideLayouts/slideLayout303.xml"/><Relationship Id="rId3" Type="http://schemas.openxmlformats.org/officeDocument/2006/relationships/slideLayout" Target="../slideLayouts/slideLayout288.xml"/><Relationship Id="rId21" Type="http://schemas.openxmlformats.org/officeDocument/2006/relationships/theme" Target="../theme/theme16.xml"/><Relationship Id="rId7" Type="http://schemas.openxmlformats.org/officeDocument/2006/relationships/slideLayout" Target="../slideLayouts/slideLayout292.xml"/><Relationship Id="rId12" Type="http://schemas.openxmlformats.org/officeDocument/2006/relationships/slideLayout" Target="../slideLayouts/slideLayout297.xml"/><Relationship Id="rId17" Type="http://schemas.openxmlformats.org/officeDocument/2006/relationships/slideLayout" Target="../slideLayouts/slideLayout302.xml"/><Relationship Id="rId2" Type="http://schemas.openxmlformats.org/officeDocument/2006/relationships/slideLayout" Target="../slideLayouts/slideLayout287.xml"/><Relationship Id="rId16" Type="http://schemas.openxmlformats.org/officeDocument/2006/relationships/slideLayout" Target="../slideLayouts/slideLayout301.xml"/><Relationship Id="rId20" Type="http://schemas.openxmlformats.org/officeDocument/2006/relationships/slideLayout" Target="../slideLayouts/slideLayout305.xml"/><Relationship Id="rId1" Type="http://schemas.openxmlformats.org/officeDocument/2006/relationships/slideLayout" Target="../slideLayouts/slideLayout286.xml"/><Relationship Id="rId6" Type="http://schemas.openxmlformats.org/officeDocument/2006/relationships/slideLayout" Target="../slideLayouts/slideLayout291.xml"/><Relationship Id="rId11" Type="http://schemas.openxmlformats.org/officeDocument/2006/relationships/slideLayout" Target="../slideLayouts/slideLayout296.xml"/><Relationship Id="rId5" Type="http://schemas.openxmlformats.org/officeDocument/2006/relationships/slideLayout" Target="../slideLayouts/slideLayout290.xml"/><Relationship Id="rId15" Type="http://schemas.openxmlformats.org/officeDocument/2006/relationships/slideLayout" Target="../slideLayouts/slideLayout300.xml"/><Relationship Id="rId10" Type="http://schemas.openxmlformats.org/officeDocument/2006/relationships/slideLayout" Target="../slideLayouts/slideLayout295.xml"/><Relationship Id="rId19" Type="http://schemas.openxmlformats.org/officeDocument/2006/relationships/slideLayout" Target="../slideLayouts/slideLayout304.xml"/><Relationship Id="rId4" Type="http://schemas.openxmlformats.org/officeDocument/2006/relationships/slideLayout" Target="../slideLayouts/slideLayout289.xml"/><Relationship Id="rId9" Type="http://schemas.openxmlformats.org/officeDocument/2006/relationships/slideLayout" Target="../slideLayouts/slideLayout294.xml"/><Relationship Id="rId14" Type="http://schemas.openxmlformats.org/officeDocument/2006/relationships/slideLayout" Target="../slideLayouts/slideLayout299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3.xml"/><Relationship Id="rId13" Type="http://schemas.openxmlformats.org/officeDocument/2006/relationships/slideLayout" Target="../slideLayouts/slideLayout318.xml"/><Relationship Id="rId18" Type="http://schemas.openxmlformats.org/officeDocument/2006/relationships/slideLayout" Target="../slideLayouts/slideLayout323.xml"/><Relationship Id="rId3" Type="http://schemas.openxmlformats.org/officeDocument/2006/relationships/slideLayout" Target="../slideLayouts/slideLayout308.xml"/><Relationship Id="rId21" Type="http://schemas.openxmlformats.org/officeDocument/2006/relationships/slideLayout" Target="../slideLayouts/slideLayout326.xml"/><Relationship Id="rId7" Type="http://schemas.openxmlformats.org/officeDocument/2006/relationships/slideLayout" Target="../slideLayouts/slideLayout312.xml"/><Relationship Id="rId12" Type="http://schemas.openxmlformats.org/officeDocument/2006/relationships/slideLayout" Target="../slideLayouts/slideLayout317.xml"/><Relationship Id="rId17" Type="http://schemas.openxmlformats.org/officeDocument/2006/relationships/slideLayout" Target="../slideLayouts/slideLayout322.xml"/><Relationship Id="rId2" Type="http://schemas.openxmlformats.org/officeDocument/2006/relationships/slideLayout" Target="../slideLayouts/slideLayout307.xml"/><Relationship Id="rId16" Type="http://schemas.openxmlformats.org/officeDocument/2006/relationships/slideLayout" Target="../slideLayouts/slideLayout321.xml"/><Relationship Id="rId20" Type="http://schemas.openxmlformats.org/officeDocument/2006/relationships/slideLayout" Target="../slideLayouts/slideLayout325.xml"/><Relationship Id="rId1" Type="http://schemas.openxmlformats.org/officeDocument/2006/relationships/slideLayout" Target="../slideLayouts/slideLayout306.xml"/><Relationship Id="rId6" Type="http://schemas.openxmlformats.org/officeDocument/2006/relationships/slideLayout" Target="../slideLayouts/slideLayout311.xml"/><Relationship Id="rId11" Type="http://schemas.openxmlformats.org/officeDocument/2006/relationships/slideLayout" Target="../slideLayouts/slideLayout316.xml"/><Relationship Id="rId5" Type="http://schemas.openxmlformats.org/officeDocument/2006/relationships/slideLayout" Target="../slideLayouts/slideLayout310.xml"/><Relationship Id="rId15" Type="http://schemas.openxmlformats.org/officeDocument/2006/relationships/slideLayout" Target="../slideLayouts/slideLayout320.xml"/><Relationship Id="rId10" Type="http://schemas.openxmlformats.org/officeDocument/2006/relationships/slideLayout" Target="../slideLayouts/slideLayout315.xml"/><Relationship Id="rId19" Type="http://schemas.openxmlformats.org/officeDocument/2006/relationships/slideLayout" Target="../slideLayouts/slideLayout324.xml"/><Relationship Id="rId4" Type="http://schemas.openxmlformats.org/officeDocument/2006/relationships/slideLayout" Target="../slideLayouts/slideLayout309.xml"/><Relationship Id="rId9" Type="http://schemas.openxmlformats.org/officeDocument/2006/relationships/slideLayout" Target="../slideLayouts/slideLayout314.xml"/><Relationship Id="rId14" Type="http://schemas.openxmlformats.org/officeDocument/2006/relationships/slideLayout" Target="../slideLayouts/slideLayout319.xml"/><Relationship Id="rId22" Type="http://schemas.openxmlformats.org/officeDocument/2006/relationships/theme" Target="../theme/theme17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329.xml"/><Relationship Id="rId7" Type="http://schemas.openxmlformats.org/officeDocument/2006/relationships/slideLayout" Target="../slideLayouts/slideLayout333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328.xml"/><Relationship Id="rId1" Type="http://schemas.openxmlformats.org/officeDocument/2006/relationships/slideLayout" Target="../slideLayouts/slideLayout327.xml"/><Relationship Id="rId6" Type="http://schemas.openxmlformats.org/officeDocument/2006/relationships/slideLayout" Target="../slideLayouts/slideLayout332.xml"/><Relationship Id="rId11" Type="http://schemas.openxmlformats.org/officeDocument/2006/relationships/slideLayout" Target="../slideLayouts/slideLayout337.xml"/><Relationship Id="rId5" Type="http://schemas.openxmlformats.org/officeDocument/2006/relationships/slideLayout" Target="../slideLayouts/slideLayout331.xml"/><Relationship Id="rId10" Type="http://schemas.openxmlformats.org/officeDocument/2006/relationships/slideLayout" Target="../slideLayouts/slideLayout336.xml"/><Relationship Id="rId4" Type="http://schemas.openxmlformats.org/officeDocument/2006/relationships/slideLayout" Target="../slideLayouts/slideLayout330.xml"/><Relationship Id="rId9" Type="http://schemas.openxmlformats.org/officeDocument/2006/relationships/slideLayout" Target="../slideLayouts/slideLayout335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5.xml"/><Relationship Id="rId13" Type="http://schemas.openxmlformats.org/officeDocument/2006/relationships/slideLayout" Target="../slideLayouts/slideLayout350.xml"/><Relationship Id="rId18" Type="http://schemas.openxmlformats.org/officeDocument/2006/relationships/slideLayout" Target="../slideLayouts/slideLayout355.xml"/><Relationship Id="rId26" Type="http://schemas.openxmlformats.org/officeDocument/2006/relationships/slideLayout" Target="../slideLayouts/slideLayout363.xml"/><Relationship Id="rId3" Type="http://schemas.openxmlformats.org/officeDocument/2006/relationships/slideLayout" Target="../slideLayouts/slideLayout340.xml"/><Relationship Id="rId21" Type="http://schemas.openxmlformats.org/officeDocument/2006/relationships/slideLayout" Target="../slideLayouts/slideLayout358.xml"/><Relationship Id="rId7" Type="http://schemas.openxmlformats.org/officeDocument/2006/relationships/slideLayout" Target="../slideLayouts/slideLayout344.xml"/><Relationship Id="rId12" Type="http://schemas.openxmlformats.org/officeDocument/2006/relationships/slideLayout" Target="../slideLayouts/slideLayout349.xml"/><Relationship Id="rId17" Type="http://schemas.openxmlformats.org/officeDocument/2006/relationships/slideLayout" Target="../slideLayouts/slideLayout354.xml"/><Relationship Id="rId25" Type="http://schemas.openxmlformats.org/officeDocument/2006/relationships/slideLayout" Target="../slideLayouts/slideLayout362.xml"/><Relationship Id="rId2" Type="http://schemas.openxmlformats.org/officeDocument/2006/relationships/slideLayout" Target="../slideLayouts/slideLayout339.xml"/><Relationship Id="rId16" Type="http://schemas.openxmlformats.org/officeDocument/2006/relationships/slideLayout" Target="../slideLayouts/slideLayout353.xml"/><Relationship Id="rId20" Type="http://schemas.openxmlformats.org/officeDocument/2006/relationships/slideLayout" Target="../slideLayouts/slideLayout357.xml"/><Relationship Id="rId29" Type="http://schemas.openxmlformats.org/officeDocument/2006/relationships/slideLayout" Target="../slideLayouts/slideLayout366.xml"/><Relationship Id="rId1" Type="http://schemas.openxmlformats.org/officeDocument/2006/relationships/slideLayout" Target="../slideLayouts/slideLayout338.xml"/><Relationship Id="rId6" Type="http://schemas.openxmlformats.org/officeDocument/2006/relationships/slideLayout" Target="../slideLayouts/slideLayout343.xml"/><Relationship Id="rId11" Type="http://schemas.openxmlformats.org/officeDocument/2006/relationships/slideLayout" Target="../slideLayouts/slideLayout348.xml"/><Relationship Id="rId24" Type="http://schemas.openxmlformats.org/officeDocument/2006/relationships/slideLayout" Target="../slideLayouts/slideLayout361.xml"/><Relationship Id="rId32" Type="http://schemas.openxmlformats.org/officeDocument/2006/relationships/theme" Target="../theme/theme19.xml"/><Relationship Id="rId5" Type="http://schemas.openxmlformats.org/officeDocument/2006/relationships/slideLayout" Target="../slideLayouts/slideLayout342.xml"/><Relationship Id="rId15" Type="http://schemas.openxmlformats.org/officeDocument/2006/relationships/slideLayout" Target="../slideLayouts/slideLayout352.xml"/><Relationship Id="rId23" Type="http://schemas.openxmlformats.org/officeDocument/2006/relationships/slideLayout" Target="../slideLayouts/slideLayout360.xml"/><Relationship Id="rId28" Type="http://schemas.openxmlformats.org/officeDocument/2006/relationships/slideLayout" Target="../slideLayouts/slideLayout365.xml"/><Relationship Id="rId10" Type="http://schemas.openxmlformats.org/officeDocument/2006/relationships/slideLayout" Target="../slideLayouts/slideLayout347.xml"/><Relationship Id="rId19" Type="http://schemas.openxmlformats.org/officeDocument/2006/relationships/slideLayout" Target="../slideLayouts/slideLayout356.xml"/><Relationship Id="rId31" Type="http://schemas.openxmlformats.org/officeDocument/2006/relationships/slideLayout" Target="../slideLayouts/slideLayout368.xml"/><Relationship Id="rId4" Type="http://schemas.openxmlformats.org/officeDocument/2006/relationships/slideLayout" Target="../slideLayouts/slideLayout341.xml"/><Relationship Id="rId9" Type="http://schemas.openxmlformats.org/officeDocument/2006/relationships/slideLayout" Target="../slideLayouts/slideLayout346.xml"/><Relationship Id="rId14" Type="http://schemas.openxmlformats.org/officeDocument/2006/relationships/slideLayout" Target="../slideLayouts/slideLayout351.xml"/><Relationship Id="rId22" Type="http://schemas.openxmlformats.org/officeDocument/2006/relationships/slideLayout" Target="../slideLayouts/slideLayout359.xml"/><Relationship Id="rId27" Type="http://schemas.openxmlformats.org/officeDocument/2006/relationships/slideLayout" Target="../slideLayouts/slideLayout364.xml"/><Relationship Id="rId30" Type="http://schemas.openxmlformats.org/officeDocument/2006/relationships/slideLayout" Target="../slideLayouts/slideLayout36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.xml"/><Relationship Id="rId13" Type="http://schemas.openxmlformats.org/officeDocument/2006/relationships/slideLayout" Target="../slideLayouts/slideLayout34.xml"/><Relationship Id="rId18" Type="http://schemas.openxmlformats.org/officeDocument/2006/relationships/slideLayout" Target="../slideLayouts/slideLayout39.xml"/><Relationship Id="rId26" Type="http://schemas.openxmlformats.org/officeDocument/2006/relationships/slideLayout" Target="../slideLayouts/slideLayout47.xml"/><Relationship Id="rId3" Type="http://schemas.openxmlformats.org/officeDocument/2006/relationships/slideLayout" Target="../slideLayouts/slideLayout24.xml"/><Relationship Id="rId21" Type="http://schemas.openxmlformats.org/officeDocument/2006/relationships/slideLayout" Target="../slideLayouts/slideLayout42.xml"/><Relationship Id="rId7" Type="http://schemas.openxmlformats.org/officeDocument/2006/relationships/slideLayout" Target="../slideLayouts/slideLayout28.xml"/><Relationship Id="rId12" Type="http://schemas.openxmlformats.org/officeDocument/2006/relationships/slideLayout" Target="../slideLayouts/slideLayout33.xml"/><Relationship Id="rId17" Type="http://schemas.openxmlformats.org/officeDocument/2006/relationships/slideLayout" Target="../slideLayouts/slideLayout38.xml"/><Relationship Id="rId25" Type="http://schemas.openxmlformats.org/officeDocument/2006/relationships/slideLayout" Target="../slideLayouts/slideLayout46.xml"/><Relationship Id="rId2" Type="http://schemas.openxmlformats.org/officeDocument/2006/relationships/slideLayout" Target="../slideLayouts/slideLayout23.xml"/><Relationship Id="rId16" Type="http://schemas.openxmlformats.org/officeDocument/2006/relationships/slideLayout" Target="../slideLayouts/slideLayout37.xml"/><Relationship Id="rId20" Type="http://schemas.openxmlformats.org/officeDocument/2006/relationships/slideLayout" Target="../slideLayouts/slideLayout41.xml"/><Relationship Id="rId29" Type="http://schemas.openxmlformats.org/officeDocument/2006/relationships/slideLayout" Target="../slideLayouts/slideLayout50.xml"/><Relationship Id="rId1" Type="http://schemas.openxmlformats.org/officeDocument/2006/relationships/slideLayout" Target="../slideLayouts/slideLayout22.xml"/><Relationship Id="rId6" Type="http://schemas.openxmlformats.org/officeDocument/2006/relationships/slideLayout" Target="../slideLayouts/slideLayout27.xml"/><Relationship Id="rId11" Type="http://schemas.openxmlformats.org/officeDocument/2006/relationships/slideLayout" Target="../slideLayouts/slideLayout32.xml"/><Relationship Id="rId24" Type="http://schemas.openxmlformats.org/officeDocument/2006/relationships/slideLayout" Target="../slideLayouts/slideLayout4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26.xml"/><Relationship Id="rId15" Type="http://schemas.openxmlformats.org/officeDocument/2006/relationships/slideLayout" Target="../slideLayouts/slideLayout36.xml"/><Relationship Id="rId23" Type="http://schemas.openxmlformats.org/officeDocument/2006/relationships/slideLayout" Target="../slideLayouts/slideLayout44.xml"/><Relationship Id="rId28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31.xml"/><Relationship Id="rId19" Type="http://schemas.openxmlformats.org/officeDocument/2006/relationships/slideLayout" Target="../slideLayouts/slideLayout40.xml"/><Relationship Id="rId31" Type="http://schemas.openxmlformats.org/officeDocument/2006/relationships/slideLayout" Target="../slideLayouts/slideLayout52.xml"/><Relationship Id="rId4" Type="http://schemas.openxmlformats.org/officeDocument/2006/relationships/slideLayout" Target="../slideLayouts/slideLayout25.xml"/><Relationship Id="rId9" Type="http://schemas.openxmlformats.org/officeDocument/2006/relationships/slideLayout" Target="../slideLayouts/slideLayout30.xml"/><Relationship Id="rId14" Type="http://schemas.openxmlformats.org/officeDocument/2006/relationships/slideLayout" Target="../slideLayouts/slideLayout35.xml"/><Relationship Id="rId22" Type="http://schemas.openxmlformats.org/officeDocument/2006/relationships/slideLayout" Target="../slideLayouts/slideLayout43.xml"/><Relationship Id="rId27" Type="http://schemas.openxmlformats.org/officeDocument/2006/relationships/slideLayout" Target="../slideLayouts/slideLayout48.xml"/><Relationship Id="rId30" Type="http://schemas.openxmlformats.org/officeDocument/2006/relationships/slideLayout" Target="../slideLayouts/slideLayout51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6.xml"/><Relationship Id="rId13" Type="http://schemas.openxmlformats.org/officeDocument/2006/relationships/slideLayout" Target="../slideLayouts/slideLayout381.xml"/><Relationship Id="rId18" Type="http://schemas.openxmlformats.org/officeDocument/2006/relationships/slideLayout" Target="../slideLayouts/slideLayout386.xml"/><Relationship Id="rId3" Type="http://schemas.openxmlformats.org/officeDocument/2006/relationships/slideLayout" Target="../slideLayouts/slideLayout371.xml"/><Relationship Id="rId7" Type="http://schemas.openxmlformats.org/officeDocument/2006/relationships/slideLayout" Target="../slideLayouts/slideLayout375.xml"/><Relationship Id="rId12" Type="http://schemas.openxmlformats.org/officeDocument/2006/relationships/slideLayout" Target="../slideLayouts/slideLayout380.xml"/><Relationship Id="rId17" Type="http://schemas.openxmlformats.org/officeDocument/2006/relationships/slideLayout" Target="../slideLayouts/slideLayout385.xml"/><Relationship Id="rId2" Type="http://schemas.openxmlformats.org/officeDocument/2006/relationships/slideLayout" Target="../slideLayouts/slideLayout370.xml"/><Relationship Id="rId16" Type="http://schemas.openxmlformats.org/officeDocument/2006/relationships/slideLayout" Target="../slideLayouts/slideLayout384.xml"/><Relationship Id="rId20" Type="http://schemas.openxmlformats.org/officeDocument/2006/relationships/theme" Target="../theme/theme20.xml"/><Relationship Id="rId1" Type="http://schemas.openxmlformats.org/officeDocument/2006/relationships/slideLayout" Target="../slideLayouts/slideLayout369.xml"/><Relationship Id="rId6" Type="http://schemas.openxmlformats.org/officeDocument/2006/relationships/slideLayout" Target="../slideLayouts/slideLayout374.xml"/><Relationship Id="rId11" Type="http://schemas.openxmlformats.org/officeDocument/2006/relationships/slideLayout" Target="../slideLayouts/slideLayout379.xml"/><Relationship Id="rId5" Type="http://schemas.openxmlformats.org/officeDocument/2006/relationships/slideLayout" Target="../slideLayouts/slideLayout373.xml"/><Relationship Id="rId15" Type="http://schemas.openxmlformats.org/officeDocument/2006/relationships/slideLayout" Target="../slideLayouts/slideLayout383.xml"/><Relationship Id="rId10" Type="http://schemas.openxmlformats.org/officeDocument/2006/relationships/slideLayout" Target="../slideLayouts/slideLayout378.xml"/><Relationship Id="rId19" Type="http://schemas.openxmlformats.org/officeDocument/2006/relationships/slideLayout" Target="../slideLayouts/slideLayout387.xml"/><Relationship Id="rId4" Type="http://schemas.openxmlformats.org/officeDocument/2006/relationships/slideLayout" Target="../slideLayouts/slideLayout372.xml"/><Relationship Id="rId9" Type="http://schemas.openxmlformats.org/officeDocument/2006/relationships/slideLayout" Target="../slideLayouts/slideLayout377.xml"/><Relationship Id="rId14" Type="http://schemas.openxmlformats.org/officeDocument/2006/relationships/slideLayout" Target="../slideLayouts/slideLayout382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5.xml"/><Relationship Id="rId3" Type="http://schemas.openxmlformats.org/officeDocument/2006/relationships/slideLayout" Target="../slideLayouts/slideLayout390.xml"/><Relationship Id="rId7" Type="http://schemas.openxmlformats.org/officeDocument/2006/relationships/slideLayout" Target="../slideLayouts/slideLayout394.xml"/><Relationship Id="rId12" Type="http://schemas.openxmlformats.org/officeDocument/2006/relationships/theme" Target="../theme/theme21.xml"/><Relationship Id="rId2" Type="http://schemas.openxmlformats.org/officeDocument/2006/relationships/slideLayout" Target="../slideLayouts/slideLayout389.xml"/><Relationship Id="rId1" Type="http://schemas.openxmlformats.org/officeDocument/2006/relationships/slideLayout" Target="../slideLayouts/slideLayout388.xml"/><Relationship Id="rId6" Type="http://schemas.openxmlformats.org/officeDocument/2006/relationships/slideLayout" Target="../slideLayouts/slideLayout393.xml"/><Relationship Id="rId11" Type="http://schemas.openxmlformats.org/officeDocument/2006/relationships/slideLayout" Target="../slideLayouts/slideLayout398.xml"/><Relationship Id="rId5" Type="http://schemas.openxmlformats.org/officeDocument/2006/relationships/slideLayout" Target="../slideLayouts/slideLayout392.xml"/><Relationship Id="rId10" Type="http://schemas.openxmlformats.org/officeDocument/2006/relationships/slideLayout" Target="../slideLayouts/slideLayout397.xml"/><Relationship Id="rId4" Type="http://schemas.openxmlformats.org/officeDocument/2006/relationships/slideLayout" Target="../slideLayouts/slideLayout391.xml"/><Relationship Id="rId9" Type="http://schemas.openxmlformats.org/officeDocument/2006/relationships/slideLayout" Target="../slideLayouts/slideLayout396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6.xml"/><Relationship Id="rId3" Type="http://schemas.openxmlformats.org/officeDocument/2006/relationships/slideLayout" Target="../slideLayouts/slideLayout401.xml"/><Relationship Id="rId7" Type="http://schemas.openxmlformats.org/officeDocument/2006/relationships/slideLayout" Target="../slideLayouts/slideLayout405.xml"/><Relationship Id="rId12" Type="http://schemas.openxmlformats.org/officeDocument/2006/relationships/theme" Target="../theme/theme22.xml"/><Relationship Id="rId2" Type="http://schemas.openxmlformats.org/officeDocument/2006/relationships/slideLayout" Target="../slideLayouts/slideLayout400.xml"/><Relationship Id="rId1" Type="http://schemas.openxmlformats.org/officeDocument/2006/relationships/slideLayout" Target="../slideLayouts/slideLayout399.xml"/><Relationship Id="rId6" Type="http://schemas.openxmlformats.org/officeDocument/2006/relationships/slideLayout" Target="../slideLayouts/slideLayout404.xml"/><Relationship Id="rId11" Type="http://schemas.openxmlformats.org/officeDocument/2006/relationships/slideLayout" Target="../slideLayouts/slideLayout409.xml"/><Relationship Id="rId5" Type="http://schemas.openxmlformats.org/officeDocument/2006/relationships/slideLayout" Target="../slideLayouts/slideLayout403.xml"/><Relationship Id="rId10" Type="http://schemas.openxmlformats.org/officeDocument/2006/relationships/slideLayout" Target="../slideLayouts/slideLayout408.xml"/><Relationship Id="rId4" Type="http://schemas.openxmlformats.org/officeDocument/2006/relationships/slideLayout" Target="../slideLayouts/slideLayout402.xml"/><Relationship Id="rId9" Type="http://schemas.openxmlformats.org/officeDocument/2006/relationships/slideLayout" Target="../slideLayouts/slideLayout407.xml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7.xml"/><Relationship Id="rId13" Type="http://schemas.openxmlformats.org/officeDocument/2006/relationships/slideLayout" Target="../slideLayouts/slideLayout422.xml"/><Relationship Id="rId18" Type="http://schemas.openxmlformats.org/officeDocument/2006/relationships/slideLayout" Target="../slideLayouts/slideLayout427.xml"/><Relationship Id="rId26" Type="http://schemas.openxmlformats.org/officeDocument/2006/relationships/slideLayout" Target="../slideLayouts/slideLayout435.xml"/><Relationship Id="rId3" Type="http://schemas.openxmlformats.org/officeDocument/2006/relationships/slideLayout" Target="../slideLayouts/slideLayout412.xml"/><Relationship Id="rId21" Type="http://schemas.openxmlformats.org/officeDocument/2006/relationships/slideLayout" Target="../slideLayouts/slideLayout430.xml"/><Relationship Id="rId7" Type="http://schemas.openxmlformats.org/officeDocument/2006/relationships/slideLayout" Target="../slideLayouts/slideLayout416.xml"/><Relationship Id="rId12" Type="http://schemas.openxmlformats.org/officeDocument/2006/relationships/slideLayout" Target="../slideLayouts/slideLayout421.xml"/><Relationship Id="rId17" Type="http://schemas.openxmlformats.org/officeDocument/2006/relationships/slideLayout" Target="../slideLayouts/slideLayout426.xml"/><Relationship Id="rId25" Type="http://schemas.openxmlformats.org/officeDocument/2006/relationships/slideLayout" Target="../slideLayouts/slideLayout434.xml"/><Relationship Id="rId2" Type="http://schemas.openxmlformats.org/officeDocument/2006/relationships/slideLayout" Target="../slideLayouts/slideLayout411.xml"/><Relationship Id="rId16" Type="http://schemas.openxmlformats.org/officeDocument/2006/relationships/slideLayout" Target="../slideLayouts/slideLayout425.xml"/><Relationship Id="rId20" Type="http://schemas.openxmlformats.org/officeDocument/2006/relationships/slideLayout" Target="../slideLayouts/slideLayout429.xml"/><Relationship Id="rId29" Type="http://schemas.openxmlformats.org/officeDocument/2006/relationships/slideLayout" Target="../slideLayouts/slideLayout438.xml"/><Relationship Id="rId1" Type="http://schemas.openxmlformats.org/officeDocument/2006/relationships/slideLayout" Target="../slideLayouts/slideLayout410.xml"/><Relationship Id="rId6" Type="http://schemas.openxmlformats.org/officeDocument/2006/relationships/slideLayout" Target="../slideLayouts/slideLayout415.xml"/><Relationship Id="rId11" Type="http://schemas.openxmlformats.org/officeDocument/2006/relationships/slideLayout" Target="../slideLayouts/slideLayout420.xml"/><Relationship Id="rId24" Type="http://schemas.openxmlformats.org/officeDocument/2006/relationships/slideLayout" Target="../slideLayouts/slideLayout433.xml"/><Relationship Id="rId32" Type="http://schemas.openxmlformats.org/officeDocument/2006/relationships/theme" Target="../theme/theme23.xml"/><Relationship Id="rId5" Type="http://schemas.openxmlformats.org/officeDocument/2006/relationships/slideLayout" Target="../slideLayouts/slideLayout414.xml"/><Relationship Id="rId15" Type="http://schemas.openxmlformats.org/officeDocument/2006/relationships/slideLayout" Target="../slideLayouts/slideLayout424.xml"/><Relationship Id="rId23" Type="http://schemas.openxmlformats.org/officeDocument/2006/relationships/slideLayout" Target="../slideLayouts/slideLayout432.xml"/><Relationship Id="rId28" Type="http://schemas.openxmlformats.org/officeDocument/2006/relationships/slideLayout" Target="../slideLayouts/slideLayout437.xml"/><Relationship Id="rId10" Type="http://schemas.openxmlformats.org/officeDocument/2006/relationships/slideLayout" Target="../slideLayouts/slideLayout419.xml"/><Relationship Id="rId19" Type="http://schemas.openxmlformats.org/officeDocument/2006/relationships/slideLayout" Target="../slideLayouts/slideLayout428.xml"/><Relationship Id="rId31" Type="http://schemas.openxmlformats.org/officeDocument/2006/relationships/slideLayout" Target="../slideLayouts/slideLayout440.xml"/><Relationship Id="rId4" Type="http://schemas.openxmlformats.org/officeDocument/2006/relationships/slideLayout" Target="../slideLayouts/slideLayout413.xml"/><Relationship Id="rId9" Type="http://schemas.openxmlformats.org/officeDocument/2006/relationships/slideLayout" Target="../slideLayouts/slideLayout418.xml"/><Relationship Id="rId14" Type="http://schemas.openxmlformats.org/officeDocument/2006/relationships/slideLayout" Target="../slideLayouts/slideLayout423.xml"/><Relationship Id="rId22" Type="http://schemas.openxmlformats.org/officeDocument/2006/relationships/slideLayout" Target="../slideLayouts/slideLayout431.xml"/><Relationship Id="rId27" Type="http://schemas.openxmlformats.org/officeDocument/2006/relationships/slideLayout" Target="../slideLayouts/slideLayout436.xml"/><Relationship Id="rId30" Type="http://schemas.openxmlformats.org/officeDocument/2006/relationships/slideLayout" Target="../slideLayouts/slideLayout439.xml"/></Relationships>
</file>

<file path=ppt/slideMasters/_rels/slideMaster2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8.xml"/><Relationship Id="rId13" Type="http://schemas.openxmlformats.org/officeDocument/2006/relationships/slideLayout" Target="../slideLayouts/slideLayout453.xml"/><Relationship Id="rId18" Type="http://schemas.openxmlformats.org/officeDocument/2006/relationships/slideLayout" Target="../slideLayouts/slideLayout458.xml"/><Relationship Id="rId3" Type="http://schemas.openxmlformats.org/officeDocument/2006/relationships/slideLayout" Target="../slideLayouts/slideLayout443.xml"/><Relationship Id="rId21" Type="http://schemas.openxmlformats.org/officeDocument/2006/relationships/slideLayout" Target="../slideLayouts/slideLayout461.xml"/><Relationship Id="rId7" Type="http://schemas.openxmlformats.org/officeDocument/2006/relationships/slideLayout" Target="../slideLayouts/slideLayout447.xml"/><Relationship Id="rId12" Type="http://schemas.openxmlformats.org/officeDocument/2006/relationships/slideLayout" Target="../slideLayouts/slideLayout452.xml"/><Relationship Id="rId17" Type="http://schemas.openxmlformats.org/officeDocument/2006/relationships/slideLayout" Target="../slideLayouts/slideLayout457.xml"/><Relationship Id="rId2" Type="http://schemas.openxmlformats.org/officeDocument/2006/relationships/slideLayout" Target="../slideLayouts/slideLayout442.xml"/><Relationship Id="rId16" Type="http://schemas.openxmlformats.org/officeDocument/2006/relationships/slideLayout" Target="../slideLayouts/slideLayout456.xml"/><Relationship Id="rId20" Type="http://schemas.openxmlformats.org/officeDocument/2006/relationships/slideLayout" Target="../slideLayouts/slideLayout460.xml"/><Relationship Id="rId1" Type="http://schemas.openxmlformats.org/officeDocument/2006/relationships/slideLayout" Target="../slideLayouts/slideLayout441.xml"/><Relationship Id="rId6" Type="http://schemas.openxmlformats.org/officeDocument/2006/relationships/slideLayout" Target="../slideLayouts/slideLayout446.xml"/><Relationship Id="rId11" Type="http://schemas.openxmlformats.org/officeDocument/2006/relationships/slideLayout" Target="../slideLayouts/slideLayout451.xml"/><Relationship Id="rId5" Type="http://schemas.openxmlformats.org/officeDocument/2006/relationships/slideLayout" Target="../slideLayouts/slideLayout445.xml"/><Relationship Id="rId15" Type="http://schemas.openxmlformats.org/officeDocument/2006/relationships/slideLayout" Target="../slideLayouts/slideLayout455.xml"/><Relationship Id="rId10" Type="http://schemas.openxmlformats.org/officeDocument/2006/relationships/slideLayout" Target="../slideLayouts/slideLayout450.xml"/><Relationship Id="rId19" Type="http://schemas.openxmlformats.org/officeDocument/2006/relationships/slideLayout" Target="../slideLayouts/slideLayout459.xml"/><Relationship Id="rId4" Type="http://schemas.openxmlformats.org/officeDocument/2006/relationships/slideLayout" Target="../slideLayouts/slideLayout444.xml"/><Relationship Id="rId9" Type="http://schemas.openxmlformats.org/officeDocument/2006/relationships/slideLayout" Target="../slideLayouts/slideLayout449.xml"/><Relationship Id="rId14" Type="http://schemas.openxmlformats.org/officeDocument/2006/relationships/slideLayout" Target="../slideLayouts/slideLayout454.xml"/><Relationship Id="rId22" Type="http://schemas.openxmlformats.org/officeDocument/2006/relationships/theme" Target="../theme/theme24.xml"/></Relationships>
</file>

<file path=ppt/slideMasters/_rels/slideMaster2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9.xml"/><Relationship Id="rId13" Type="http://schemas.openxmlformats.org/officeDocument/2006/relationships/image" Target="../media/image12.jpeg"/><Relationship Id="rId3" Type="http://schemas.openxmlformats.org/officeDocument/2006/relationships/slideLayout" Target="../slideLayouts/slideLayout464.xml"/><Relationship Id="rId7" Type="http://schemas.openxmlformats.org/officeDocument/2006/relationships/slideLayout" Target="../slideLayouts/slideLayout468.xml"/><Relationship Id="rId12" Type="http://schemas.openxmlformats.org/officeDocument/2006/relationships/theme" Target="../theme/theme25.xml"/><Relationship Id="rId2" Type="http://schemas.openxmlformats.org/officeDocument/2006/relationships/slideLayout" Target="../slideLayouts/slideLayout463.xml"/><Relationship Id="rId1" Type="http://schemas.openxmlformats.org/officeDocument/2006/relationships/slideLayout" Target="../slideLayouts/slideLayout462.xml"/><Relationship Id="rId6" Type="http://schemas.openxmlformats.org/officeDocument/2006/relationships/slideLayout" Target="../slideLayouts/slideLayout467.xml"/><Relationship Id="rId11" Type="http://schemas.openxmlformats.org/officeDocument/2006/relationships/slideLayout" Target="../slideLayouts/slideLayout472.xml"/><Relationship Id="rId5" Type="http://schemas.openxmlformats.org/officeDocument/2006/relationships/slideLayout" Target="../slideLayouts/slideLayout466.xml"/><Relationship Id="rId10" Type="http://schemas.openxmlformats.org/officeDocument/2006/relationships/slideLayout" Target="../slideLayouts/slideLayout471.xml"/><Relationship Id="rId4" Type="http://schemas.openxmlformats.org/officeDocument/2006/relationships/slideLayout" Target="../slideLayouts/slideLayout465.xml"/><Relationship Id="rId9" Type="http://schemas.openxmlformats.org/officeDocument/2006/relationships/slideLayout" Target="../slideLayouts/slideLayout470.xml"/></Relationships>
</file>

<file path=ppt/slideMasters/_rels/slideMaster2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0.xml"/><Relationship Id="rId13" Type="http://schemas.openxmlformats.org/officeDocument/2006/relationships/slideLayout" Target="../slideLayouts/slideLayout485.xml"/><Relationship Id="rId18" Type="http://schemas.openxmlformats.org/officeDocument/2006/relationships/slideLayout" Target="../slideLayouts/slideLayout490.xml"/><Relationship Id="rId3" Type="http://schemas.openxmlformats.org/officeDocument/2006/relationships/slideLayout" Target="../slideLayouts/slideLayout475.xml"/><Relationship Id="rId21" Type="http://schemas.openxmlformats.org/officeDocument/2006/relationships/theme" Target="../theme/theme26.xml"/><Relationship Id="rId7" Type="http://schemas.openxmlformats.org/officeDocument/2006/relationships/slideLayout" Target="../slideLayouts/slideLayout479.xml"/><Relationship Id="rId12" Type="http://schemas.openxmlformats.org/officeDocument/2006/relationships/slideLayout" Target="../slideLayouts/slideLayout484.xml"/><Relationship Id="rId17" Type="http://schemas.openxmlformats.org/officeDocument/2006/relationships/slideLayout" Target="../slideLayouts/slideLayout489.xml"/><Relationship Id="rId2" Type="http://schemas.openxmlformats.org/officeDocument/2006/relationships/slideLayout" Target="../slideLayouts/slideLayout474.xml"/><Relationship Id="rId16" Type="http://schemas.openxmlformats.org/officeDocument/2006/relationships/slideLayout" Target="../slideLayouts/slideLayout488.xml"/><Relationship Id="rId20" Type="http://schemas.openxmlformats.org/officeDocument/2006/relationships/slideLayout" Target="../slideLayouts/slideLayout492.xml"/><Relationship Id="rId1" Type="http://schemas.openxmlformats.org/officeDocument/2006/relationships/slideLayout" Target="../slideLayouts/slideLayout473.xml"/><Relationship Id="rId6" Type="http://schemas.openxmlformats.org/officeDocument/2006/relationships/slideLayout" Target="../slideLayouts/slideLayout478.xml"/><Relationship Id="rId11" Type="http://schemas.openxmlformats.org/officeDocument/2006/relationships/slideLayout" Target="../slideLayouts/slideLayout483.xml"/><Relationship Id="rId5" Type="http://schemas.openxmlformats.org/officeDocument/2006/relationships/slideLayout" Target="../slideLayouts/slideLayout477.xml"/><Relationship Id="rId15" Type="http://schemas.openxmlformats.org/officeDocument/2006/relationships/slideLayout" Target="../slideLayouts/slideLayout487.xml"/><Relationship Id="rId10" Type="http://schemas.openxmlformats.org/officeDocument/2006/relationships/slideLayout" Target="../slideLayouts/slideLayout482.xml"/><Relationship Id="rId19" Type="http://schemas.openxmlformats.org/officeDocument/2006/relationships/slideLayout" Target="../slideLayouts/slideLayout491.xml"/><Relationship Id="rId4" Type="http://schemas.openxmlformats.org/officeDocument/2006/relationships/slideLayout" Target="../slideLayouts/slideLayout476.xml"/><Relationship Id="rId9" Type="http://schemas.openxmlformats.org/officeDocument/2006/relationships/slideLayout" Target="../slideLayouts/slideLayout481.xml"/><Relationship Id="rId14" Type="http://schemas.openxmlformats.org/officeDocument/2006/relationships/slideLayout" Target="../slideLayouts/slideLayout48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0.xml"/><Relationship Id="rId13" Type="http://schemas.openxmlformats.org/officeDocument/2006/relationships/slideLayout" Target="../slideLayouts/slideLayout65.xml"/><Relationship Id="rId18" Type="http://schemas.openxmlformats.org/officeDocument/2006/relationships/slideLayout" Target="../slideLayouts/slideLayout70.xml"/><Relationship Id="rId26" Type="http://schemas.openxmlformats.org/officeDocument/2006/relationships/slideLayout" Target="../slideLayouts/slideLayout78.xml"/><Relationship Id="rId3" Type="http://schemas.openxmlformats.org/officeDocument/2006/relationships/slideLayout" Target="../slideLayouts/slideLayout55.xml"/><Relationship Id="rId21" Type="http://schemas.openxmlformats.org/officeDocument/2006/relationships/slideLayout" Target="../slideLayouts/slideLayout73.xml"/><Relationship Id="rId7" Type="http://schemas.openxmlformats.org/officeDocument/2006/relationships/slideLayout" Target="../slideLayouts/slideLayout59.xml"/><Relationship Id="rId12" Type="http://schemas.openxmlformats.org/officeDocument/2006/relationships/slideLayout" Target="../slideLayouts/slideLayout64.xml"/><Relationship Id="rId17" Type="http://schemas.openxmlformats.org/officeDocument/2006/relationships/slideLayout" Target="../slideLayouts/slideLayout69.xml"/><Relationship Id="rId25" Type="http://schemas.openxmlformats.org/officeDocument/2006/relationships/slideLayout" Target="../slideLayouts/slideLayout77.xml"/><Relationship Id="rId2" Type="http://schemas.openxmlformats.org/officeDocument/2006/relationships/slideLayout" Target="../slideLayouts/slideLayout54.xml"/><Relationship Id="rId16" Type="http://schemas.openxmlformats.org/officeDocument/2006/relationships/slideLayout" Target="../slideLayouts/slideLayout68.xml"/><Relationship Id="rId20" Type="http://schemas.openxmlformats.org/officeDocument/2006/relationships/slideLayout" Target="../slideLayouts/slideLayout72.xml"/><Relationship Id="rId29" Type="http://schemas.openxmlformats.org/officeDocument/2006/relationships/slideLayout" Target="../slideLayouts/slideLayout81.xml"/><Relationship Id="rId1" Type="http://schemas.openxmlformats.org/officeDocument/2006/relationships/slideLayout" Target="../slideLayouts/slideLayout53.xml"/><Relationship Id="rId6" Type="http://schemas.openxmlformats.org/officeDocument/2006/relationships/slideLayout" Target="../slideLayouts/slideLayout58.xml"/><Relationship Id="rId11" Type="http://schemas.openxmlformats.org/officeDocument/2006/relationships/slideLayout" Target="../slideLayouts/slideLayout63.xml"/><Relationship Id="rId24" Type="http://schemas.openxmlformats.org/officeDocument/2006/relationships/slideLayout" Target="../slideLayouts/slideLayout76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57.xml"/><Relationship Id="rId15" Type="http://schemas.openxmlformats.org/officeDocument/2006/relationships/slideLayout" Target="../slideLayouts/slideLayout67.xml"/><Relationship Id="rId23" Type="http://schemas.openxmlformats.org/officeDocument/2006/relationships/slideLayout" Target="../slideLayouts/slideLayout75.xml"/><Relationship Id="rId28" Type="http://schemas.openxmlformats.org/officeDocument/2006/relationships/slideLayout" Target="../slideLayouts/slideLayout80.xml"/><Relationship Id="rId10" Type="http://schemas.openxmlformats.org/officeDocument/2006/relationships/slideLayout" Target="../slideLayouts/slideLayout62.xml"/><Relationship Id="rId19" Type="http://schemas.openxmlformats.org/officeDocument/2006/relationships/slideLayout" Target="../slideLayouts/slideLayout71.xml"/><Relationship Id="rId31" Type="http://schemas.openxmlformats.org/officeDocument/2006/relationships/slideLayout" Target="../slideLayouts/slideLayout83.xml"/><Relationship Id="rId4" Type="http://schemas.openxmlformats.org/officeDocument/2006/relationships/slideLayout" Target="../slideLayouts/slideLayout56.xml"/><Relationship Id="rId9" Type="http://schemas.openxmlformats.org/officeDocument/2006/relationships/slideLayout" Target="../slideLayouts/slideLayout61.xml"/><Relationship Id="rId14" Type="http://schemas.openxmlformats.org/officeDocument/2006/relationships/slideLayout" Target="../slideLayouts/slideLayout66.xml"/><Relationship Id="rId22" Type="http://schemas.openxmlformats.org/officeDocument/2006/relationships/slideLayout" Target="../slideLayouts/slideLayout74.xml"/><Relationship Id="rId27" Type="http://schemas.openxmlformats.org/officeDocument/2006/relationships/slideLayout" Target="../slideLayouts/slideLayout79.xml"/><Relationship Id="rId30" Type="http://schemas.openxmlformats.org/officeDocument/2006/relationships/slideLayout" Target="../slideLayouts/slideLayout8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1.xml"/><Relationship Id="rId13" Type="http://schemas.openxmlformats.org/officeDocument/2006/relationships/slideLayout" Target="../slideLayouts/slideLayout96.xml"/><Relationship Id="rId18" Type="http://schemas.openxmlformats.org/officeDocument/2006/relationships/slideLayout" Target="../slideLayouts/slideLayout101.xml"/><Relationship Id="rId26" Type="http://schemas.openxmlformats.org/officeDocument/2006/relationships/slideLayout" Target="../slideLayouts/slideLayout109.xml"/><Relationship Id="rId3" Type="http://schemas.openxmlformats.org/officeDocument/2006/relationships/slideLayout" Target="../slideLayouts/slideLayout86.xml"/><Relationship Id="rId21" Type="http://schemas.openxmlformats.org/officeDocument/2006/relationships/slideLayout" Target="../slideLayouts/slideLayout104.xml"/><Relationship Id="rId7" Type="http://schemas.openxmlformats.org/officeDocument/2006/relationships/slideLayout" Target="../slideLayouts/slideLayout90.xml"/><Relationship Id="rId12" Type="http://schemas.openxmlformats.org/officeDocument/2006/relationships/slideLayout" Target="../slideLayouts/slideLayout95.xml"/><Relationship Id="rId17" Type="http://schemas.openxmlformats.org/officeDocument/2006/relationships/slideLayout" Target="../slideLayouts/slideLayout100.xml"/><Relationship Id="rId25" Type="http://schemas.openxmlformats.org/officeDocument/2006/relationships/slideLayout" Target="../slideLayouts/slideLayout108.xml"/><Relationship Id="rId2" Type="http://schemas.openxmlformats.org/officeDocument/2006/relationships/slideLayout" Target="../slideLayouts/slideLayout85.xml"/><Relationship Id="rId16" Type="http://schemas.openxmlformats.org/officeDocument/2006/relationships/slideLayout" Target="../slideLayouts/slideLayout99.xml"/><Relationship Id="rId20" Type="http://schemas.openxmlformats.org/officeDocument/2006/relationships/slideLayout" Target="../slideLayouts/slideLayout103.xml"/><Relationship Id="rId29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9.xml"/><Relationship Id="rId11" Type="http://schemas.openxmlformats.org/officeDocument/2006/relationships/slideLayout" Target="../slideLayouts/slideLayout94.xml"/><Relationship Id="rId24" Type="http://schemas.openxmlformats.org/officeDocument/2006/relationships/slideLayout" Target="../slideLayouts/slideLayout107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88.xml"/><Relationship Id="rId15" Type="http://schemas.openxmlformats.org/officeDocument/2006/relationships/slideLayout" Target="../slideLayouts/slideLayout98.xml"/><Relationship Id="rId23" Type="http://schemas.openxmlformats.org/officeDocument/2006/relationships/slideLayout" Target="../slideLayouts/slideLayout106.xml"/><Relationship Id="rId28" Type="http://schemas.openxmlformats.org/officeDocument/2006/relationships/slideLayout" Target="../slideLayouts/slideLayout111.xml"/><Relationship Id="rId10" Type="http://schemas.openxmlformats.org/officeDocument/2006/relationships/slideLayout" Target="../slideLayouts/slideLayout93.xml"/><Relationship Id="rId19" Type="http://schemas.openxmlformats.org/officeDocument/2006/relationships/slideLayout" Target="../slideLayouts/slideLayout102.xml"/><Relationship Id="rId31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87.xml"/><Relationship Id="rId9" Type="http://schemas.openxmlformats.org/officeDocument/2006/relationships/slideLayout" Target="../slideLayouts/slideLayout92.xml"/><Relationship Id="rId14" Type="http://schemas.openxmlformats.org/officeDocument/2006/relationships/slideLayout" Target="../slideLayouts/slideLayout97.xml"/><Relationship Id="rId22" Type="http://schemas.openxmlformats.org/officeDocument/2006/relationships/slideLayout" Target="../slideLayouts/slideLayout105.xml"/><Relationship Id="rId27" Type="http://schemas.openxmlformats.org/officeDocument/2006/relationships/slideLayout" Target="../slideLayouts/slideLayout110.xml"/><Relationship Id="rId30" Type="http://schemas.openxmlformats.org/officeDocument/2006/relationships/slideLayout" Target="../slideLayouts/slideLayout11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2.xml"/><Relationship Id="rId3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2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116.xml"/><Relationship Id="rId1" Type="http://schemas.openxmlformats.org/officeDocument/2006/relationships/slideLayout" Target="../slideLayouts/slideLayout115.xml"/><Relationship Id="rId6" Type="http://schemas.openxmlformats.org/officeDocument/2006/relationships/slideLayout" Target="../slideLayouts/slideLayout120.xml"/><Relationship Id="rId11" Type="http://schemas.openxmlformats.org/officeDocument/2006/relationships/slideLayout" Target="../slideLayouts/slideLayout125.xml"/><Relationship Id="rId5" Type="http://schemas.openxmlformats.org/officeDocument/2006/relationships/slideLayout" Target="../slideLayouts/slideLayout119.xml"/><Relationship Id="rId10" Type="http://schemas.openxmlformats.org/officeDocument/2006/relationships/slideLayout" Target="../slideLayouts/slideLayout124.xml"/><Relationship Id="rId4" Type="http://schemas.openxmlformats.org/officeDocument/2006/relationships/slideLayout" Target="../slideLayouts/slideLayout118.xml"/><Relationship Id="rId9" Type="http://schemas.openxmlformats.org/officeDocument/2006/relationships/slideLayout" Target="../slideLayouts/slideLayout12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3.xml"/><Relationship Id="rId3" Type="http://schemas.openxmlformats.org/officeDocument/2006/relationships/slideLayout" Target="../slideLayouts/slideLayout128.xml"/><Relationship Id="rId7" Type="http://schemas.openxmlformats.org/officeDocument/2006/relationships/slideLayout" Target="../slideLayouts/slideLayout13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27.xml"/><Relationship Id="rId1" Type="http://schemas.openxmlformats.org/officeDocument/2006/relationships/slideLayout" Target="../slideLayouts/slideLayout126.xml"/><Relationship Id="rId6" Type="http://schemas.openxmlformats.org/officeDocument/2006/relationships/slideLayout" Target="../slideLayouts/slideLayout131.xml"/><Relationship Id="rId11" Type="http://schemas.openxmlformats.org/officeDocument/2006/relationships/slideLayout" Target="../slideLayouts/slideLayout136.xml"/><Relationship Id="rId5" Type="http://schemas.openxmlformats.org/officeDocument/2006/relationships/slideLayout" Target="../slideLayouts/slideLayout130.xml"/><Relationship Id="rId10" Type="http://schemas.openxmlformats.org/officeDocument/2006/relationships/slideLayout" Target="../slideLayouts/slideLayout135.xml"/><Relationship Id="rId4" Type="http://schemas.openxmlformats.org/officeDocument/2006/relationships/slideLayout" Target="../slideLayouts/slideLayout129.xml"/><Relationship Id="rId9" Type="http://schemas.openxmlformats.org/officeDocument/2006/relationships/slideLayout" Target="../slideLayouts/slideLayout13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4.xml"/><Relationship Id="rId3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143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138.xml"/><Relationship Id="rId1" Type="http://schemas.openxmlformats.org/officeDocument/2006/relationships/slideLayout" Target="../slideLayouts/slideLayout137.xml"/><Relationship Id="rId6" Type="http://schemas.openxmlformats.org/officeDocument/2006/relationships/slideLayout" Target="../slideLayouts/slideLayout142.xml"/><Relationship Id="rId11" Type="http://schemas.openxmlformats.org/officeDocument/2006/relationships/slideLayout" Target="../slideLayouts/slideLayout147.xml"/><Relationship Id="rId5" Type="http://schemas.openxmlformats.org/officeDocument/2006/relationships/slideLayout" Target="../slideLayouts/slideLayout141.xml"/><Relationship Id="rId10" Type="http://schemas.openxmlformats.org/officeDocument/2006/relationships/slideLayout" Target="../slideLayouts/slideLayout146.xml"/><Relationship Id="rId4" Type="http://schemas.openxmlformats.org/officeDocument/2006/relationships/slideLayout" Target="../slideLayouts/slideLayout140.xml"/><Relationship Id="rId9" Type="http://schemas.openxmlformats.org/officeDocument/2006/relationships/slideLayout" Target="../slideLayouts/slideLayout14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5.xml"/><Relationship Id="rId3" Type="http://schemas.openxmlformats.org/officeDocument/2006/relationships/slideLayout" Target="../slideLayouts/slideLayout150.xml"/><Relationship Id="rId7" Type="http://schemas.openxmlformats.org/officeDocument/2006/relationships/slideLayout" Target="../slideLayouts/slideLayout15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49.xml"/><Relationship Id="rId1" Type="http://schemas.openxmlformats.org/officeDocument/2006/relationships/slideLayout" Target="../slideLayouts/slideLayout148.xml"/><Relationship Id="rId6" Type="http://schemas.openxmlformats.org/officeDocument/2006/relationships/slideLayout" Target="../slideLayouts/slideLayout153.xml"/><Relationship Id="rId11" Type="http://schemas.openxmlformats.org/officeDocument/2006/relationships/slideLayout" Target="../slideLayouts/slideLayout158.xml"/><Relationship Id="rId5" Type="http://schemas.openxmlformats.org/officeDocument/2006/relationships/slideLayout" Target="../slideLayouts/slideLayout152.xml"/><Relationship Id="rId10" Type="http://schemas.openxmlformats.org/officeDocument/2006/relationships/slideLayout" Target="../slideLayouts/slideLayout157.xml"/><Relationship Id="rId4" Type="http://schemas.openxmlformats.org/officeDocument/2006/relationships/slideLayout" Target="../slideLayouts/slideLayout151.xml"/><Relationship Id="rId9" Type="http://schemas.openxmlformats.org/officeDocument/2006/relationships/slideLayout" Target="../slideLayouts/slideLayout156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6.xml"/><Relationship Id="rId3" Type="http://schemas.openxmlformats.org/officeDocument/2006/relationships/slideLayout" Target="../slideLayouts/slideLayout161.xml"/><Relationship Id="rId7" Type="http://schemas.openxmlformats.org/officeDocument/2006/relationships/slideLayout" Target="../slideLayouts/slideLayout16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60.xml"/><Relationship Id="rId1" Type="http://schemas.openxmlformats.org/officeDocument/2006/relationships/slideLayout" Target="../slideLayouts/slideLayout159.xml"/><Relationship Id="rId6" Type="http://schemas.openxmlformats.org/officeDocument/2006/relationships/slideLayout" Target="../slideLayouts/slideLayout164.xml"/><Relationship Id="rId11" Type="http://schemas.openxmlformats.org/officeDocument/2006/relationships/slideLayout" Target="../slideLayouts/slideLayout169.xml"/><Relationship Id="rId5" Type="http://schemas.openxmlformats.org/officeDocument/2006/relationships/slideLayout" Target="../slideLayouts/slideLayout163.xml"/><Relationship Id="rId10" Type="http://schemas.openxmlformats.org/officeDocument/2006/relationships/slideLayout" Target="../slideLayouts/slideLayout168.xml"/><Relationship Id="rId4" Type="http://schemas.openxmlformats.org/officeDocument/2006/relationships/slideLayout" Target="../slideLayouts/slideLayout162.xml"/><Relationship Id="rId9" Type="http://schemas.openxmlformats.org/officeDocument/2006/relationships/slideLayout" Target="../slideLayouts/slideLayout16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70" y="273844"/>
            <a:ext cx="7886700" cy="994172"/>
          </a:xfrm>
          <a:prstGeom prst="rect">
            <a:avLst/>
          </a:prstGeom>
        </p:spPr>
        <p:txBody>
          <a:bodyPr vert="horz" lIns="68281" tIns="34201" rIns="68281" bIns="34201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70" y="1369218"/>
            <a:ext cx="7886700" cy="3263504"/>
          </a:xfrm>
          <a:prstGeom prst="rect">
            <a:avLst/>
          </a:prstGeom>
        </p:spPr>
        <p:txBody>
          <a:bodyPr vert="horz" lIns="68281" tIns="34201" rIns="68281" bIns="34201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927229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7" r:id="rId1"/>
    <p:sldLayoutId id="2147483708" r:id="rId2"/>
    <p:sldLayoutId id="2147483709" r:id="rId3"/>
    <p:sldLayoutId id="2147483710" r:id="rId4"/>
    <p:sldLayoutId id="2147483711" r:id="rId5"/>
    <p:sldLayoutId id="2147483712" r:id="rId6"/>
    <p:sldLayoutId id="2147483713" r:id="rId7"/>
    <p:sldLayoutId id="2147483714" r:id="rId8"/>
    <p:sldLayoutId id="2147483715" r:id="rId9"/>
    <p:sldLayoutId id="2147483716" r:id="rId10"/>
    <p:sldLayoutId id="2147483717" r:id="rId11"/>
    <p:sldLayoutId id="2147483718" r:id="rId12"/>
    <p:sldLayoutId id="2147483719" r:id="rId13"/>
    <p:sldLayoutId id="2147483720" r:id="rId14"/>
    <p:sldLayoutId id="2147483721" r:id="rId15"/>
    <p:sldLayoutId id="2147483722" r:id="rId16"/>
    <p:sldLayoutId id="2147483723" r:id="rId17"/>
    <p:sldLayoutId id="2147483724" r:id="rId18"/>
    <p:sldLayoutId id="2147483725" r:id="rId19"/>
    <p:sldLayoutId id="2147483726" r:id="rId20"/>
    <p:sldLayoutId id="2147483727" r:id="rId21"/>
  </p:sldLayoutIdLst>
  <p:txStyles>
    <p:titleStyle>
      <a:lvl1pPr algn="l" defTabSz="682635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0679" indent="-170679" algn="l" defTabSz="682635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2037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3311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4599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35868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77225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18545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59861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1225" indent="-170679" algn="l" defTabSz="682635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279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2635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3953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5273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6623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47906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89186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0463" algn="l" defTabSz="682635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=""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17187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06" r:id="rId1"/>
    <p:sldLayoutId id="2147484307" r:id="rId2"/>
    <p:sldLayoutId id="2147484308" r:id="rId3"/>
    <p:sldLayoutId id="2147484309" r:id="rId4"/>
    <p:sldLayoutId id="2147484310" r:id="rId5"/>
    <p:sldLayoutId id="2147484311" r:id="rId6"/>
    <p:sldLayoutId id="2147484312" r:id="rId7"/>
    <p:sldLayoutId id="2147484313" r:id="rId8"/>
    <p:sldLayoutId id="2147484314" r:id="rId9"/>
    <p:sldLayoutId id="2147484315" r:id="rId10"/>
    <p:sldLayoutId id="2147484316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69623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8" r:id="rId1"/>
    <p:sldLayoutId id="2147484319" r:id="rId2"/>
    <p:sldLayoutId id="2147484320" r:id="rId3"/>
    <p:sldLayoutId id="2147484321" r:id="rId4"/>
    <p:sldLayoutId id="2147484322" r:id="rId5"/>
    <p:sldLayoutId id="2147484323" r:id="rId6"/>
    <p:sldLayoutId id="2147484324" r:id="rId7"/>
    <p:sldLayoutId id="2147484325" r:id="rId8"/>
    <p:sldLayoutId id="2147484326" r:id="rId9"/>
    <p:sldLayoutId id="2147484327" r:id="rId10"/>
    <p:sldLayoutId id="2147484328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7080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30" r:id="rId1"/>
    <p:sldLayoutId id="2147484331" r:id="rId2"/>
    <p:sldLayoutId id="2147484332" r:id="rId3"/>
    <p:sldLayoutId id="2147484333" r:id="rId4"/>
    <p:sldLayoutId id="2147484334" r:id="rId5"/>
    <p:sldLayoutId id="2147484335" r:id="rId6"/>
    <p:sldLayoutId id="2147484336" r:id="rId7"/>
    <p:sldLayoutId id="2147484337" r:id="rId8"/>
    <p:sldLayoutId id="2147484338" r:id="rId9"/>
    <p:sldLayoutId id="2147484339" r:id="rId10"/>
    <p:sldLayoutId id="2147484340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57" tIns="34289" rIns="68457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57" tIns="34289" rIns="68457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18001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4" r:id="rId1"/>
    <p:sldLayoutId id="2147484355" r:id="rId2"/>
    <p:sldLayoutId id="2147484356" r:id="rId3"/>
    <p:sldLayoutId id="2147484357" r:id="rId4"/>
    <p:sldLayoutId id="2147484358" r:id="rId5"/>
    <p:sldLayoutId id="2147484359" r:id="rId6"/>
    <p:sldLayoutId id="2147484360" r:id="rId7"/>
    <p:sldLayoutId id="2147484361" r:id="rId8"/>
    <p:sldLayoutId id="2147484362" r:id="rId9"/>
    <p:sldLayoutId id="2147484363" r:id="rId10"/>
    <p:sldLayoutId id="2147484364" r:id="rId11"/>
    <p:sldLayoutId id="2147484365" r:id="rId12"/>
    <p:sldLayoutId id="2147484366" r:id="rId13"/>
    <p:sldLayoutId id="2147484367" r:id="rId14"/>
    <p:sldLayoutId id="2147484368" r:id="rId15"/>
    <p:sldLayoutId id="2147484369" r:id="rId16"/>
    <p:sldLayoutId id="2147484370" r:id="rId17"/>
    <p:sldLayoutId id="2147484371" r:id="rId18"/>
    <p:sldLayoutId id="2147484372" r:id="rId19"/>
    <p:sldLayoutId id="2147484373" r:id="rId20"/>
    <p:sldLayoutId id="2147484374" r:id="rId21"/>
  </p:sldLayoutIdLst>
  <p:txStyles>
    <p:titleStyle>
      <a:lvl1pPr algn="l" defTabSz="684406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122" indent="-171122" algn="l" defTabSz="684406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365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5527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7690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39854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2096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4300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6502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8745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164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406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6609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8812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1055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3217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5380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7544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908"/>
            <a:ext cx="8565266" cy="447737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/>
        </p:nvGrpSpPr>
        <p:grpSpPr>
          <a:xfrm>
            <a:off x="8722858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4814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4814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487212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6" r:id="rId1"/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  <p:sldLayoutId id="2147484389" r:id="rId14"/>
    <p:sldLayoutId id="2147484390" r:id="rId15"/>
    <p:sldLayoutId id="2147484391" r:id="rId16"/>
    <p:sldLayoutId id="2147484392" r:id="rId17"/>
    <p:sldLayoutId id="2147484393" r:id="rId18"/>
    <p:sldLayoutId id="2147484394" r:id="rId19"/>
    <p:sldLayoutId id="2147484395" r:id="rId20"/>
    <p:sldLayoutId id="2147484396" r:id="rId21"/>
    <p:sldLayoutId id="2147484397" r:id="rId22"/>
    <p:sldLayoutId id="2147484398" r:id="rId23"/>
    <p:sldLayoutId id="2147484399" r:id="rId24"/>
    <p:sldLayoutId id="2147484400" r:id="rId25"/>
    <p:sldLayoutId id="2147484401" r:id="rId26"/>
    <p:sldLayoutId id="2147484402" r:id="rId27"/>
    <p:sldLayoutId id="2147484403" r:id="rId28"/>
    <p:sldLayoutId id="2147484404" r:id="rId29"/>
    <p:sldLayoutId id="2147484405" r:id="rId30"/>
    <p:sldLayoutId id="2147484406" r:id="rId31"/>
  </p:sldLayoutIdLst>
  <p:hf hdr="0" dt="0"/>
  <p:txStyles>
    <p:titleStyle>
      <a:lvl1pPr algn="ctr" defTabSz="684814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4814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653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031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8410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0790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734553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8" r:id="rId1"/>
    <p:sldLayoutId id="2147484409" r:id="rId2"/>
    <p:sldLayoutId id="2147484410" r:id="rId3"/>
    <p:sldLayoutId id="2147484411" r:id="rId4"/>
    <p:sldLayoutId id="2147484412" r:id="rId5"/>
    <p:sldLayoutId id="2147484413" r:id="rId6"/>
    <p:sldLayoutId id="2147484414" r:id="rId7"/>
    <p:sldLayoutId id="2147484415" r:id="rId8"/>
    <p:sldLayoutId id="2147484416" r:id="rId9"/>
    <p:sldLayoutId id="2147484417" r:id="rId10"/>
    <p:sldLayoutId id="2147484418" r:id="rId11"/>
    <p:sldLayoutId id="2147484419" r:id="rId12"/>
    <p:sldLayoutId id="2147484420" r:id="rId13"/>
    <p:sldLayoutId id="2147484421" r:id="rId14"/>
    <p:sldLayoutId id="2147484422" r:id="rId15"/>
    <p:sldLayoutId id="2147484423" r:id="rId16"/>
    <p:sldLayoutId id="2147484424" r:id="rId17"/>
    <p:sldLayoutId id="2147484425" r:id="rId18"/>
    <p:sldLayoutId id="2147484426" r:id="rId19"/>
    <p:sldLayoutId id="2147484427" r:id="rId20"/>
    <p:sldLayoutId id="2147484428" r:id="rId21"/>
    <p:sldLayoutId id="2147484429" r:id="rId22"/>
    <p:sldLayoutId id="2147484430" r:id="rId23"/>
    <p:sldLayoutId id="2147484431" r:id="rId24"/>
    <p:sldLayoutId id="2147484432" r:id="rId25"/>
    <p:sldLayoutId id="2147484433" r:id="rId26"/>
    <p:sldLayoutId id="2147484434" r:id="rId27"/>
    <p:sldLayoutId id="2147484435" r:id="rId28"/>
    <p:sldLayoutId id="2147484436" r:id="rId29"/>
    <p:sldLayoutId id="2147484437" r:id="rId30"/>
    <p:sldLayoutId id="2147484438" r:id="rId31"/>
  </p:sldLayoutIdLst>
  <p:hf hd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84" tIns="34289" rIns="68484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84" tIns="34289" rIns="68484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72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40" r:id="rId1"/>
    <p:sldLayoutId id="2147484441" r:id="rId2"/>
    <p:sldLayoutId id="2147484442" r:id="rId3"/>
    <p:sldLayoutId id="2147484443" r:id="rId4"/>
    <p:sldLayoutId id="2147484444" r:id="rId5"/>
    <p:sldLayoutId id="2147484445" r:id="rId6"/>
    <p:sldLayoutId id="2147484446" r:id="rId7"/>
    <p:sldLayoutId id="2147484447" r:id="rId8"/>
    <p:sldLayoutId id="2147484448" r:id="rId9"/>
    <p:sldLayoutId id="2147484449" r:id="rId10"/>
    <p:sldLayoutId id="2147484450" r:id="rId11"/>
    <p:sldLayoutId id="2147484451" r:id="rId12"/>
    <p:sldLayoutId id="2147484452" r:id="rId13"/>
    <p:sldLayoutId id="2147484453" r:id="rId14"/>
    <p:sldLayoutId id="2147484454" r:id="rId15"/>
    <p:sldLayoutId id="2147484455" r:id="rId16"/>
    <p:sldLayoutId id="2147484456" r:id="rId17"/>
    <p:sldLayoutId id="2147484457" r:id="rId18"/>
    <p:sldLayoutId id="2147484458" r:id="rId19"/>
    <p:sldLayoutId id="2147484459" r:id="rId20"/>
  </p:sldLayoutIdLst>
  <p:txStyles>
    <p:titleStyle>
      <a:lvl1pPr algn="l" defTabSz="684712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194" indent="-171194" algn="l" defTabSz="684712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581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5905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8230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40556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2942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298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7654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041" indent="-171194" algn="l" defTabSz="68471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26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712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068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424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1811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135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460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8786" algn="l" defTabSz="68471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93" tIns="34289" rIns="68493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35168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61" r:id="rId1"/>
    <p:sldLayoutId id="2147484462" r:id="rId2"/>
    <p:sldLayoutId id="2147484463" r:id="rId3"/>
    <p:sldLayoutId id="2147484464" r:id="rId4"/>
    <p:sldLayoutId id="2147484465" r:id="rId5"/>
    <p:sldLayoutId id="2147484466" r:id="rId6"/>
    <p:sldLayoutId id="2147484467" r:id="rId7"/>
    <p:sldLayoutId id="2147484468" r:id="rId8"/>
    <p:sldLayoutId id="2147484469" r:id="rId9"/>
    <p:sldLayoutId id="2147484470" r:id="rId10"/>
    <p:sldLayoutId id="2147484471" r:id="rId11"/>
    <p:sldLayoutId id="2147484472" r:id="rId12"/>
    <p:sldLayoutId id="2147484473" r:id="rId13"/>
    <p:sldLayoutId id="2147484474" r:id="rId14"/>
    <p:sldLayoutId id="2147484475" r:id="rId15"/>
    <p:sldLayoutId id="2147484476" r:id="rId16"/>
    <p:sldLayoutId id="2147484477" r:id="rId17"/>
    <p:sldLayoutId id="2147484478" r:id="rId18"/>
    <p:sldLayoutId id="2147484479" r:id="rId19"/>
    <p:sldLayoutId id="2147484480" r:id="rId20"/>
    <p:sldLayoutId id="2147484481" r:id="rId21"/>
  </p:sldLayoutIdLst>
  <p:txStyles>
    <p:titleStyle>
      <a:lvl1pPr algn="l" defTabSz="684814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218" indent="-171218" algn="l" defTabSz="684814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65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60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841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4079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6A5A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57200" y="1715123"/>
            <a:ext cx="4762200" cy="273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╺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1750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1pPr>
            <a:lvl2pPr lvl="1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2pPr>
            <a:lvl3pPr lvl="2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3pPr>
            <a:lvl4pPr lvl="3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4pPr>
            <a:lvl5pPr lvl="4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5pPr>
            <a:lvl6pPr lvl="5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6pPr>
            <a:lvl7pPr lvl="6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7pPr>
            <a:lvl8pPr lvl="7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8pPr>
            <a:lvl9pPr lvl="8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9pPr>
          </a:lstStyle>
          <a:p>
            <a:pPr defTabSz="91251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FFFFF"/>
                </a:solidFill>
              </a:rPr>
              <a:pPr defTabSz="91251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055155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505" r:id="rId1"/>
    <p:sldLayoutId id="2147484506" r:id="rId2"/>
    <p:sldLayoutId id="2147484507" r:id="rId3"/>
    <p:sldLayoutId id="2147484508" r:id="rId4"/>
    <p:sldLayoutId id="2147484509" r:id="rId5"/>
    <p:sldLayoutId id="2147484510" r:id="rId6"/>
    <p:sldLayoutId id="2147484511" r:id="rId7"/>
    <p:sldLayoutId id="2147484512" r:id="rId8"/>
    <p:sldLayoutId id="2147484513" r:id="rId9"/>
    <p:sldLayoutId id="2147484514" r:id="rId10"/>
    <p:sldLayoutId id="2147484515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533954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17" r:id="rId1"/>
    <p:sldLayoutId id="2147484518" r:id="rId2"/>
    <p:sldLayoutId id="2147484519" r:id="rId3"/>
    <p:sldLayoutId id="2147484520" r:id="rId4"/>
    <p:sldLayoutId id="2147484521" r:id="rId5"/>
    <p:sldLayoutId id="2147484522" r:id="rId6"/>
    <p:sldLayoutId id="2147484523" r:id="rId7"/>
    <p:sldLayoutId id="2147484524" r:id="rId8"/>
    <p:sldLayoutId id="2147484525" r:id="rId9"/>
    <p:sldLayoutId id="2147484526" r:id="rId10"/>
    <p:sldLayoutId id="2147484527" r:id="rId11"/>
    <p:sldLayoutId id="2147484528" r:id="rId12"/>
    <p:sldLayoutId id="2147484529" r:id="rId13"/>
    <p:sldLayoutId id="2147484530" r:id="rId14"/>
    <p:sldLayoutId id="2147484531" r:id="rId15"/>
    <p:sldLayoutId id="2147484532" r:id="rId16"/>
    <p:sldLayoutId id="2147484533" r:id="rId17"/>
    <p:sldLayoutId id="2147484534" r:id="rId18"/>
    <p:sldLayoutId id="2147484535" r:id="rId19"/>
    <p:sldLayoutId id="2147484536" r:id="rId20"/>
    <p:sldLayoutId id="2147484537" r:id="rId21"/>
    <p:sldLayoutId id="2147484538" r:id="rId22"/>
    <p:sldLayoutId id="2147484539" r:id="rId23"/>
    <p:sldLayoutId id="2147484540" r:id="rId24"/>
    <p:sldLayoutId id="2147484541" r:id="rId25"/>
    <p:sldLayoutId id="2147484542" r:id="rId26"/>
    <p:sldLayoutId id="2147484543" r:id="rId27"/>
    <p:sldLayoutId id="2147484544" r:id="rId28"/>
    <p:sldLayoutId id="2147484545" r:id="rId29"/>
    <p:sldLayoutId id="2147484546" r:id="rId30"/>
    <p:sldLayoutId id="2147484547" r:id="rId31"/>
  </p:sldLayoutIdLst>
  <p:hf hd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4006"/>
            <a:ext cx="8565266" cy="447737"/>
          </a:xfrm>
          <a:prstGeom prst="rect">
            <a:avLst/>
          </a:prstGeom>
        </p:spPr>
        <p:txBody>
          <a:bodyPr vert="horz" lIns="68315" tIns="34201" rIns="68315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/>
        </p:nvGrpSpPr>
        <p:grpSpPr>
          <a:xfrm>
            <a:off x="8723034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04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04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03770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9" r:id="rId1"/>
    <p:sldLayoutId id="2147483840" r:id="rId2"/>
    <p:sldLayoutId id="2147483841" r:id="rId3"/>
    <p:sldLayoutId id="2147483842" r:id="rId4"/>
    <p:sldLayoutId id="2147483843" r:id="rId5"/>
    <p:sldLayoutId id="2147483844" r:id="rId6"/>
    <p:sldLayoutId id="2147483845" r:id="rId7"/>
    <p:sldLayoutId id="2147483846" r:id="rId8"/>
    <p:sldLayoutId id="2147483847" r:id="rId9"/>
    <p:sldLayoutId id="2147483848" r:id="rId10"/>
    <p:sldLayoutId id="2147483849" r:id="rId11"/>
    <p:sldLayoutId id="2147483850" r:id="rId12"/>
    <p:sldLayoutId id="2147483851" r:id="rId13"/>
    <p:sldLayoutId id="2147483852" r:id="rId14"/>
    <p:sldLayoutId id="2147483853" r:id="rId15"/>
    <p:sldLayoutId id="2147483854" r:id="rId16"/>
    <p:sldLayoutId id="2147483855" r:id="rId17"/>
    <p:sldLayoutId id="2147483856" r:id="rId18"/>
    <p:sldLayoutId id="2147483857" r:id="rId19"/>
    <p:sldLayoutId id="2147483858" r:id="rId20"/>
    <p:sldLayoutId id="2147483859" r:id="rId21"/>
    <p:sldLayoutId id="2147483860" r:id="rId22"/>
    <p:sldLayoutId id="2147483861" r:id="rId23"/>
    <p:sldLayoutId id="2147483862" r:id="rId24"/>
    <p:sldLayoutId id="2147483863" r:id="rId25"/>
    <p:sldLayoutId id="2147483864" r:id="rId26"/>
    <p:sldLayoutId id="2147483865" r:id="rId27"/>
    <p:sldLayoutId id="2147483866" r:id="rId28"/>
    <p:sldLayoutId id="2147483867" r:id="rId29"/>
    <p:sldLayoutId id="2147483868" r:id="rId30"/>
    <p:sldLayoutId id="2147483869" r:id="rId31"/>
  </p:sldLayoutIdLst>
  <p:hf hdr="0" dt="0"/>
  <p:txStyles>
    <p:titleStyle>
      <a:lvl1pPr algn="ctr" defTabSz="68304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04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321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3812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5310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6801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8352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19872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1393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2951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49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04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456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084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7628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49128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0619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2112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93" tIns="34289" rIns="68493" bIns="34289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684814"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684814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24066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  <p:sldLayoutId id="2147484550" r:id="rId2"/>
    <p:sldLayoutId id="2147484551" r:id="rId3"/>
    <p:sldLayoutId id="2147484552" r:id="rId4"/>
    <p:sldLayoutId id="2147484553" r:id="rId5"/>
    <p:sldLayoutId id="2147484554" r:id="rId6"/>
    <p:sldLayoutId id="2147484555" r:id="rId7"/>
    <p:sldLayoutId id="2147484556" r:id="rId8"/>
    <p:sldLayoutId id="2147484557" r:id="rId9"/>
    <p:sldLayoutId id="2147484558" r:id="rId10"/>
    <p:sldLayoutId id="2147484559" r:id="rId11"/>
    <p:sldLayoutId id="2147484560" r:id="rId12"/>
    <p:sldLayoutId id="2147484561" r:id="rId13"/>
    <p:sldLayoutId id="2147484562" r:id="rId14"/>
    <p:sldLayoutId id="2147484563" r:id="rId15"/>
    <p:sldLayoutId id="2147484564" r:id="rId16"/>
    <p:sldLayoutId id="2147484565" r:id="rId17"/>
    <p:sldLayoutId id="2147484566" r:id="rId18"/>
    <p:sldLayoutId id="2147484567" r:id="rId19"/>
  </p:sldLayoutIdLst>
  <p:txStyles>
    <p:titleStyle>
      <a:lvl1pPr algn="l" defTabSz="684814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218" indent="-171218" algn="l" defTabSz="684814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65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60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841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4079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91424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9" r:id="rId1"/>
    <p:sldLayoutId id="2147484570" r:id="rId2"/>
    <p:sldLayoutId id="2147484571" r:id="rId3"/>
    <p:sldLayoutId id="2147484572" r:id="rId4"/>
    <p:sldLayoutId id="2147484573" r:id="rId5"/>
    <p:sldLayoutId id="2147484574" r:id="rId6"/>
    <p:sldLayoutId id="2147484575" r:id="rId7"/>
    <p:sldLayoutId id="2147484576" r:id="rId8"/>
    <p:sldLayoutId id="2147484577" r:id="rId9"/>
    <p:sldLayoutId id="2147484578" r:id="rId10"/>
    <p:sldLayoutId id="214748457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5815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81" r:id="rId1"/>
    <p:sldLayoutId id="2147484582" r:id="rId2"/>
    <p:sldLayoutId id="2147484583" r:id="rId3"/>
    <p:sldLayoutId id="2147484584" r:id="rId4"/>
    <p:sldLayoutId id="2147484585" r:id="rId5"/>
    <p:sldLayoutId id="2147484586" r:id="rId6"/>
    <p:sldLayoutId id="2147484587" r:id="rId7"/>
    <p:sldLayoutId id="2147484588" r:id="rId8"/>
    <p:sldLayoutId id="2147484589" r:id="rId9"/>
    <p:sldLayoutId id="2147484590" r:id="rId10"/>
    <p:sldLayoutId id="2147484591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04693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93" r:id="rId1"/>
    <p:sldLayoutId id="2147484594" r:id="rId2"/>
    <p:sldLayoutId id="2147484595" r:id="rId3"/>
    <p:sldLayoutId id="2147484596" r:id="rId4"/>
    <p:sldLayoutId id="2147484597" r:id="rId5"/>
    <p:sldLayoutId id="2147484598" r:id="rId6"/>
    <p:sldLayoutId id="2147484599" r:id="rId7"/>
    <p:sldLayoutId id="2147484600" r:id="rId8"/>
    <p:sldLayoutId id="2147484601" r:id="rId9"/>
    <p:sldLayoutId id="2147484602" r:id="rId10"/>
    <p:sldLayoutId id="2147484603" r:id="rId11"/>
    <p:sldLayoutId id="2147484604" r:id="rId12"/>
    <p:sldLayoutId id="2147484605" r:id="rId13"/>
    <p:sldLayoutId id="2147484606" r:id="rId14"/>
    <p:sldLayoutId id="2147484607" r:id="rId15"/>
    <p:sldLayoutId id="2147484608" r:id="rId16"/>
    <p:sldLayoutId id="2147484609" r:id="rId17"/>
    <p:sldLayoutId id="2147484610" r:id="rId18"/>
    <p:sldLayoutId id="2147484611" r:id="rId19"/>
    <p:sldLayoutId id="2147484612" r:id="rId20"/>
    <p:sldLayoutId id="2147484613" r:id="rId21"/>
    <p:sldLayoutId id="2147484614" r:id="rId22"/>
    <p:sldLayoutId id="2147484615" r:id="rId23"/>
    <p:sldLayoutId id="2147484616" r:id="rId24"/>
    <p:sldLayoutId id="2147484617" r:id="rId25"/>
    <p:sldLayoutId id="2147484618" r:id="rId26"/>
    <p:sldLayoutId id="2147484619" r:id="rId27"/>
    <p:sldLayoutId id="2147484620" r:id="rId28"/>
    <p:sldLayoutId id="2147484621" r:id="rId29"/>
    <p:sldLayoutId id="2147484622" r:id="rId30"/>
    <p:sldLayoutId id="2147484623" r:id="rId31"/>
  </p:sldLayoutIdLst>
  <p:hf hd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54" tIns="34289" rIns="68454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54" tIns="34289" rIns="68454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1114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5" r:id="rId1"/>
    <p:sldLayoutId id="2147484626" r:id="rId2"/>
    <p:sldLayoutId id="2147484627" r:id="rId3"/>
    <p:sldLayoutId id="2147484628" r:id="rId4"/>
    <p:sldLayoutId id="2147484629" r:id="rId5"/>
    <p:sldLayoutId id="2147484630" r:id="rId6"/>
    <p:sldLayoutId id="2147484631" r:id="rId7"/>
    <p:sldLayoutId id="2147484632" r:id="rId8"/>
    <p:sldLayoutId id="2147484633" r:id="rId9"/>
    <p:sldLayoutId id="2147484634" r:id="rId10"/>
    <p:sldLayoutId id="2147484635" r:id="rId11"/>
    <p:sldLayoutId id="2147484636" r:id="rId12"/>
    <p:sldLayoutId id="2147484637" r:id="rId13"/>
    <p:sldLayoutId id="2147484638" r:id="rId14"/>
    <p:sldLayoutId id="2147484639" r:id="rId15"/>
    <p:sldLayoutId id="2147484640" r:id="rId16"/>
    <p:sldLayoutId id="2147484641" r:id="rId17"/>
    <p:sldLayoutId id="2147484642" r:id="rId18"/>
    <p:sldLayoutId id="2147484643" r:id="rId19"/>
    <p:sldLayoutId id="2147484644" r:id="rId20"/>
    <p:sldLayoutId id="2147484645" r:id="rId21"/>
  </p:sldLayoutIdLst>
  <p:txStyles>
    <p:titleStyle>
      <a:lvl1pPr algn="l" defTabSz="684372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114" indent="-171114" algn="l" defTabSz="684372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341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5485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7630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39776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2002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4189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6374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8601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146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372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6558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8744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0971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3115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5260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7406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=""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2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13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Заголовок 1"/>
          <p:cNvSpPr>
            <a:spLocks noGrp="1"/>
          </p:cNvSpPr>
          <p:nvPr>
            <p:ph type="title"/>
          </p:nvPr>
        </p:nvSpPr>
        <p:spPr bwMode="auto">
          <a:xfrm>
            <a:off x="628650" y="273844"/>
            <a:ext cx="7886700" cy="9941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3075" name="Текст 2"/>
          <p:cNvSpPr>
            <a:spLocks noGrp="1"/>
          </p:cNvSpPr>
          <p:nvPr>
            <p:ph type="body" idx="1"/>
          </p:nvPr>
        </p:nvSpPr>
        <p:spPr bwMode="auto">
          <a:xfrm>
            <a:off x="628650" y="1369218"/>
            <a:ext cx="7886700" cy="32635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 panose="020F0502020204030204"/>
              </a:defRPr>
            </a:lvl1pPr>
          </a:lstStyle>
          <a:p>
            <a:pPr defTabSz="914400">
              <a:defRPr/>
            </a:pPr>
            <a:fld id="{58D88A34-D9A8-4FA0-B216-C60EF8FA357C}" type="datetimeFigureOut">
              <a:rPr lang="ru-RU"/>
              <a:pPr defTabSz="914400">
                <a:defRPr/>
              </a:pPr>
              <a:t>20.12.2023</a:t>
            </a:fld>
            <a:endParaRPr lang="ru-RU" dirty="0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eaLnBrk="1" fontAlgn="auto" hangingPunct="1">
              <a:spcBef>
                <a:spcPts val="0"/>
              </a:spcBef>
              <a:spcAft>
                <a:spcPts val="0"/>
              </a:spcAft>
              <a:defRPr sz="1200">
                <a:solidFill>
                  <a:prstClr val="black">
                    <a:tint val="75000"/>
                  </a:prstClr>
                </a:solidFill>
                <a:latin typeface="Calibri" panose="020F0502020204030204"/>
              </a:defRPr>
            </a:lvl1pPr>
          </a:lstStyle>
          <a:p>
            <a:pPr defTabSz="914400"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  <a:latin typeface="Calibri" pitchFamily="34" charset="0"/>
              </a:defRPr>
            </a:lvl1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fld id="{76271538-37C4-46B8-A180-AFBA9FF4017B}" type="slidenum">
              <a:rPr lang="ru-RU" altLang="ru-RU"/>
              <a:pPr defTabSz="914400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980090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47" r:id="rId1"/>
    <p:sldLayoutId id="2147484648" r:id="rId2"/>
    <p:sldLayoutId id="2147484649" r:id="rId3"/>
    <p:sldLayoutId id="2147484650" r:id="rId4"/>
    <p:sldLayoutId id="2147484651" r:id="rId5"/>
    <p:sldLayoutId id="2147484652" r:id="rId6"/>
    <p:sldLayoutId id="2147484653" r:id="rId7"/>
    <p:sldLayoutId id="2147484654" r:id="rId8"/>
    <p:sldLayoutId id="2147484655" r:id="rId9"/>
    <p:sldLayoutId id="2147484656" r:id="rId10"/>
    <p:sldLayoutId id="2147484657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93" tIns="34289" rIns="68493" bIns="34289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fld id="{27920187-751D-4725-861F-3D1FD19E5087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684814"/>
              <a:t>12/20/2023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684814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915613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59" r:id="rId1"/>
    <p:sldLayoutId id="2147484660" r:id="rId2"/>
    <p:sldLayoutId id="2147484661" r:id="rId3"/>
    <p:sldLayoutId id="2147484662" r:id="rId4"/>
    <p:sldLayoutId id="2147484663" r:id="rId5"/>
    <p:sldLayoutId id="2147484664" r:id="rId6"/>
    <p:sldLayoutId id="2147484665" r:id="rId7"/>
    <p:sldLayoutId id="2147484666" r:id="rId8"/>
    <p:sldLayoutId id="2147484667" r:id="rId9"/>
    <p:sldLayoutId id="2147484668" r:id="rId10"/>
    <p:sldLayoutId id="2147484669" r:id="rId11"/>
    <p:sldLayoutId id="2147484670" r:id="rId12"/>
    <p:sldLayoutId id="2147484671" r:id="rId13"/>
    <p:sldLayoutId id="2147484672" r:id="rId14"/>
    <p:sldLayoutId id="2147484673" r:id="rId15"/>
    <p:sldLayoutId id="2147484674" r:id="rId16"/>
    <p:sldLayoutId id="2147484675" r:id="rId17"/>
    <p:sldLayoutId id="2147484676" r:id="rId18"/>
    <p:sldLayoutId id="2147484677" r:id="rId19"/>
    <p:sldLayoutId id="2147484678" r:id="rId20"/>
  </p:sldLayoutIdLst>
  <p:txStyles>
    <p:titleStyle>
      <a:lvl1pPr algn="l" defTabSz="684814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218" indent="-171218" algn="l" defTabSz="684814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65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60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841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4079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80"/>
            <a:ext cx="8565266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/>
        </p:nvGrpSpPr>
        <p:grpSpPr>
          <a:xfrm>
            <a:off x="8723008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285508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3" r:id="rId1"/>
    <p:sldLayoutId id="2147483984" r:id="rId2"/>
    <p:sldLayoutId id="2147483985" r:id="rId3"/>
    <p:sldLayoutId id="2147483986" r:id="rId4"/>
    <p:sldLayoutId id="2147483987" r:id="rId5"/>
    <p:sldLayoutId id="2147483988" r:id="rId6"/>
    <p:sldLayoutId id="2147483989" r:id="rId7"/>
    <p:sldLayoutId id="2147483990" r:id="rId8"/>
    <p:sldLayoutId id="2147483991" r:id="rId9"/>
    <p:sldLayoutId id="2147483992" r:id="rId10"/>
    <p:sldLayoutId id="2147483993" r:id="rId11"/>
    <p:sldLayoutId id="2147483994" r:id="rId12"/>
    <p:sldLayoutId id="2147483995" r:id="rId13"/>
    <p:sldLayoutId id="2147483996" r:id="rId14"/>
    <p:sldLayoutId id="2147483997" r:id="rId15"/>
    <p:sldLayoutId id="2147483998" r:id="rId16"/>
    <p:sldLayoutId id="2147483999" r:id="rId17"/>
    <p:sldLayoutId id="2147484000" r:id="rId18"/>
    <p:sldLayoutId id="2147484001" r:id="rId19"/>
    <p:sldLayoutId id="2147484002" r:id="rId20"/>
    <p:sldLayoutId id="2147484003" r:id="rId21"/>
    <p:sldLayoutId id="2147484004" r:id="rId22"/>
    <p:sldLayoutId id="2147484005" r:id="rId23"/>
    <p:sldLayoutId id="2147484006" r:id="rId24"/>
    <p:sldLayoutId id="2147484007" r:id="rId25"/>
    <p:sldLayoutId id="2147484008" r:id="rId26"/>
    <p:sldLayoutId id="2147484009" r:id="rId27"/>
    <p:sldLayoutId id="2147484010" r:id="rId28"/>
    <p:sldLayoutId id="2147484011" r:id="rId29"/>
    <p:sldLayoutId id="2147484012" r:id="rId30"/>
    <p:sldLayoutId id="2147484013" r:id="rId31"/>
  </p:sldLayoutIdLst>
  <p:hf hdr="0" dt="0"/>
  <p:txStyles>
    <p:titleStyle>
      <a:lvl1pPr algn="ctr" defTabSz="68348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48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3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357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088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81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571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310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052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4814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27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48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224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968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72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449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175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390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77"/>
            <a:ext cx="8565266" cy="447737"/>
          </a:xfrm>
          <a:prstGeom prst="rect">
            <a:avLst/>
          </a:prstGeom>
        </p:spPr>
        <p:txBody>
          <a:bodyPr vert="horz" lIns="68366" tIns="34201" rIns="68366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/>
        </p:nvGrpSpPr>
        <p:grpSpPr>
          <a:xfrm>
            <a:off x="8723005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53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53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24685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5" r:id="rId1"/>
    <p:sldLayoutId id="2147484016" r:id="rId2"/>
    <p:sldLayoutId id="2147484017" r:id="rId3"/>
    <p:sldLayoutId id="2147484018" r:id="rId4"/>
    <p:sldLayoutId id="2147484019" r:id="rId5"/>
    <p:sldLayoutId id="2147484020" r:id="rId6"/>
    <p:sldLayoutId id="2147484021" r:id="rId7"/>
    <p:sldLayoutId id="2147484022" r:id="rId8"/>
    <p:sldLayoutId id="2147484023" r:id="rId9"/>
    <p:sldLayoutId id="2147484024" r:id="rId10"/>
    <p:sldLayoutId id="2147484025" r:id="rId11"/>
    <p:sldLayoutId id="2147484026" r:id="rId12"/>
    <p:sldLayoutId id="2147484027" r:id="rId13"/>
    <p:sldLayoutId id="2147484028" r:id="rId14"/>
    <p:sldLayoutId id="2147484029" r:id="rId15"/>
    <p:sldLayoutId id="2147484030" r:id="rId16"/>
    <p:sldLayoutId id="2147484031" r:id="rId17"/>
    <p:sldLayoutId id="2147484032" r:id="rId18"/>
    <p:sldLayoutId id="2147484033" r:id="rId19"/>
    <p:sldLayoutId id="2147484034" r:id="rId20"/>
    <p:sldLayoutId id="2147484035" r:id="rId21"/>
    <p:sldLayoutId id="2147484036" r:id="rId22"/>
    <p:sldLayoutId id="2147484037" r:id="rId23"/>
    <p:sldLayoutId id="2147484038" r:id="rId24"/>
    <p:sldLayoutId id="2147484039" r:id="rId25"/>
    <p:sldLayoutId id="2147484040" r:id="rId26"/>
    <p:sldLayoutId id="2147484041" r:id="rId27"/>
    <p:sldLayoutId id="2147484042" r:id="rId28"/>
    <p:sldLayoutId id="2147484043" r:id="rId29"/>
    <p:sldLayoutId id="2147484044" r:id="rId30"/>
    <p:sldLayoutId id="2147484045" r:id="rId31"/>
  </p:sldLayoutIdLst>
  <p:hf hdr="0" dt="0"/>
  <p:txStyles>
    <p:titleStyle>
      <a:lvl1pPr algn="ctr" defTabSz="68353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53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69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424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179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934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712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479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246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5021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55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536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301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7070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841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603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355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4108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20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204" tIns="45604" rIns="91204" bIns="45604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20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204" tIns="45604" rIns="91204" bIns="45604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2031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20" y="4767264"/>
            <a:ext cx="2895600" cy="273844"/>
          </a:xfrm>
          <a:prstGeom prst="rect">
            <a:avLst/>
          </a:prstGeom>
        </p:spPr>
        <p:txBody>
          <a:bodyPr vert="horz" lIns="91204" tIns="45604" rIns="91204" bIns="45604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0" y="4767264"/>
            <a:ext cx="2133600" cy="273844"/>
          </a:xfrm>
          <a:prstGeom prst="rect">
            <a:avLst/>
          </a:prstGeom>
        </p:spPr>
        <p:txBody>
          <a:bodyPr vert="horz" wrap="square" lIns="91204" tIns="45604" rIns="91204" bIns="45604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2031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8537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  <p:sldLayoutId id="2147484255" r:id="rId10"/>
    <p:sldLayoutId id="2147484256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01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2031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8052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406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012" indent="-342012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029" indent="-28501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0042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6059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2077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08100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4112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0127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76146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017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2031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8052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4068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0086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6102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2120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48137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21" y="205979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6205" tIns="43101" rIns="86205" bIns="43101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21" y="1200160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6205" tIns="43101" rIns="86205" bIns="4310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86205" tIns="43101" rIns="86205" bIns="43101" rtlCol="0" anchor="ctr"/>
          <a:lstStyle>
            <a:lvl1pPr algn="l" eaLnBrk="1" hangingPunct="1">
              <a:defRPr sz="11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fld id="{B3CD2AA2-74CA-4355-B284-690F684884C5}" type="datetime1">
              <a:rPr lang="ru-RU" smtClean="0"/>
              <a:pPr defTabSz="862047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21" y="4767264"/>
            <a:ext cx="2895600" cy="273844"/>
          </a:xfrm>
          <a:prstGeom prst="rect">
            <a:avLst/>
          </a:prstGeom>
        </p:spPr>
        <p:txBody>
          <a:bodyPr vert="horz" lIns="86205" tIns="43101" rIns="86205" bIns="43101" rtlCol="0" anchor="ctr"/>
          <a:lstStyle>
            <a:lvl1pPr algn="ctr" eaLnBrk="1" hangingPunct="1">
              <a:defRPr sz="11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1" y="4767264"/>
            <a:ext cx="2133600" cy="273844"/>
          </a:xfrm>
          <a:prstGeom prst="rect">
            <a:avLst/>
          </a:prstGeom>
        </p:spPr>
        <p:txBody>
          <a:bodyPr vert="horz" wrap="square" lIns="86205" tIns="43101" rIns="86205" bIns="43101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100">
                <a:solidFill>
                  <a:srgbClr val="898989"/>
                </a:solidFill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fld id="{C657598E-A9A3-40F3-9EF8-C08FC0D0266E}" type="slidenum">
              <a:rPr lang="ru-RU" altLang="ru-RU" smtClean="0">
                <a:latin typeface="Arial" charset="0"/>
              </a:rPr>
              <a:pPr defTabSz="862047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58150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8" r:id="rId1"/>
    <p:sldLayoutId id="2147484259" r:id="rId2"/>
    <p:sldLayoutId id="2147484260" r:id="rId3"/>
    <p:sldLayoutId id="2147484261" r:id="rId4"/>
    <p:sldLayoutId id="2147484262" r:id="rId5"/>
    <p:sldLayoutId id="2147484263" r:id="rId6"/>
    <p:sldLayoutId id="2147484264" r:id="rId7"/>
    <p:sldLayoutId id="2147484265" r:id="rId8"/>
    <p:sldLayoutId id="2147484266" r:id="rId9"/>
    <p:sldLayoutId id="2147484267" r:id="rId10"/>
    <p:sldLayoutId id="2147484268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5pPr>
      <a:lvl6pPr marL="431022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6pPr>
      <a:lvl7pPr marL="862047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7pPr>
      <a:lvl8pPr marL="1293068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8pPr>
      <a:lvl9pPr marL="1724093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9pPr>
    </p:titleStyle>
    <p:bodyStyle>
      <a:lvl1pPr marL="323267" indent="-32326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1pPr>
      <a:lvl2pPr marL="700410" indent="-26939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600" kern="1200">
          <a:solidFill>
            <a:schemeClr val="tx1"/>
          </a:solidFill>
          <a:latin typeface="+mn-lt"/>
          <a:ea typeface="+mn-ea"/>
          <a:cs typeface="+mn-cs"/>
        </a:defRPr>
      </a:lvl2pPr>
      <a:lvl3pPr marL="1077558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3pPr>
      <a:lvl4pPr marL="1508579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39601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370625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801646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32671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63692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31022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62047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293068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24093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55114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586137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17159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48181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0" y="205979"/>
            <a:ext cx="8229600" cy="857250"/>
          </a:xfrm>
          <a:prstGeom prst="rect">
            <a:avLst/>
          </a:prstGeom>
        </p:spPr>
        <p:txBody>
          <a:bodyPr vert="horz" lIns="86260" tIns="43129" rIns="86260" bIns="43129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20" y="1200161"/>
            <a:ext cx="8229600" cy="3394472"/>
          </a:xfrm>
          <a:prstGeom prst="rect">
            <a:avLst/>
          </a:prstGeom>
        </p:spPr>
        <p:txBody>
          <a:bodyPr vert="horz" lIns="86260" tIns="43129" rIns="86260" bIns="43129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350"/>
            <a:ext cx="2133600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l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fld id="{B4C71EC6-210F-42DE-9C53-41977AD35B3D}" type="datetimeFigureOut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862605"/>
              <a:t>20.12.2023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3" y="4767350"/>
            <a:ext cx="2895601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ct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0" y="4767350"/>
            <a:ext cx="2133600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862605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8324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70" r:id="rId1"/>
    <p:sldLayoutId id="2147484271" r:id="rId2"/>
    <p:sldLayoutId id="2147484272" r:id="rId3"/>
    <p:sldLayoutId id="2147484273" r:id="rId4"/>
    <p:sldLayoutId id="2147484274" r:id="rId5"/>
    <p:sldLayoutId id="2147484275" r:id="rId6"/>
    <p:sldLayoutId id="2147484276" r:id="rId7"/>
    <p:sldLayoutId id="2147484277" r:id="rId8"/>
    <p:sldLayoutId id="2147484278" r:id="rId9"/>
    <p:sldLayoutId id="2147484279" r:id="rId10"/>
    <p:sldLayoutId id="2147484280" r:id="rId11"/>
  </p:sldLayoutIdLst>
  <p:txStyles>
    <p:titleStyle>
      <a:lvl1pPr algn="ctr" defTabSz="862605" rtl="0" eaLnBrk="1" latinLnBrk="0" hangingPunct="1">
        <a:spcBef>
          <a:spcPct val="0"/>
        </a:spcBef>
        <a:buNone/>
        <a:defRPr sz="4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23476" indent="-323476" algn="l" defTabSz="862605" rtl="0" eaLnBrk="1" latinLnBrk="0" hangingPunct="1">
        <a:spcBef>
          <a:spcPct val="20000"/>
        </a:spcBef>
        <a:buFont typeface="Arial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1pPr>
      <a:lvl2pPr marL="700864" indent="-269564" algn="l" defTabSz="862605" rtl="0" eaLnBrk="1" latinLnBrk="0" hangingPunct="1">
        <a:spcBef>
          <a:spcPct val="20000"/>
        </a:spcBef>
        <a:buFont typeface="Arial" pitchFamily="34" charset="0"/>
        <a:buChar char="–"/>
        <a:defRPr sz="2600" kern="1200">
          <a:solidFill>
            <a:schemeClr val="tx1"/>
          </a:solidFill>
          <a:latin typeface="+mn-lt"/>
          <a:ea typeface="+mn-ea"/>
          <a:cs typeface="+mn-cs"/>
        </a:defRPr>
      </a:lvl2pPr>
      <a:lvl3pPr marL="1078255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3pPr>
      <a:lvl4pPr marL="1509557" indent="-215651" algn="l" defTabSz="862605" rtl="0" eaLnBrk="1" latinLnBrk="0" hangingPunct="1">
        <a:spcBef>
          <a:spcPct val="20000"/>
        </a:spcBef>
        <a:buFont typeface="Arial" pitchFamily="34" charset="0"/>
        <a:buChar char="–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40858" indent="-215651" algn="l" defTabSz="862605" rtl="0" eaLnBrk="1" latinLnBrk="0" hangingPunct="1">
        <a:spcBef>
          <a:spcPct val="20000"/>
        </a:spcBef>
        <a:buFont typeface="Arial" pitchFamily="34" charset="0"/>
        <a:buChar char="»"/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372162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803461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34766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66066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31302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62605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293906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25211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56509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587812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19113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50416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9749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82" r:id="rId1"/>
    <p:sldLayoutId id="2147484283" r:id="rId2"/>
    <p:sldLayoutId id="2147484284" r:id="rId3"/>
    <p:sldLayoutId id="2147484285" r:id="rId4"/>
    <p:sldLayoutId id="2147484286" r:id="rId5"/>
    <p:sldLayoutId id="2147484287" r:id="rId6"/>
    <p:sldLayoutId id="2147484288" r:id="rId7"/>
    <p:sldLayoutId id="2147484289" r:id="rId8"/>
    <p:sldLayoutId id="2147484290" r:id="rId9"/>
    <p:sldLayoutId id="2147484291" r:id="rId10"/>
    <p:sldLayoutId id="2147484292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0B880173-4F7D-4C88-B60E-0E2D8DD6212B}" type="datetime1">
              <a:rPr lang="ru-RU" smtClean="0"/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20.12.2023</a:t>
            </a:fld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84367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94" r:id="rId1"/>
    <p:sldLayoutId id="2147484295" r:id="rId2"/>
    <p:sldLayoutId id="2147484296" r:id="rId3"/>
    <p:sldLayoutId id="2147484297" r:id="rId4"/>
    <p:sldLayoutId id="2147484298" r:id="rId5"/>
    <p:sldLayoutId id="2147484299" r:id="rId6"/>
    <p:sldLayoutId id="2147484300" r:id="rId7"/>
    <p:sldLayoutId id="2147484301" r:id="rId8"/>
    <p:sldLayoutId id="2147484302" r:id="rId9"/>
    <p:sldLayoutId id="2147484303" r:id="rId10"/>
    <p:sldLayoutId id="2147484304" r:id="rId11"/>
  </p:sldLayoutIdLst>
  <p:hf sldNum="0"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13" Type="http://schemas.openxmlformats.org/officeDocument/2006/relationships/image" Target="../media/image19.jpeg"/><Relationship Id="rId18" Type="http://schemas.microsoft.com/office/2007/relationships/hdphoto" Target="../media/hdphoto8.wdp"/><Relationship Id="rId3" Type="http://schemas.openxmlformats.org/officeDocument/2006/relationships/image" Target="../media/image14.jpeg"/><Relationship Id="rId21" Type="http://schemas.openxmlformats.org/officeDocument/2006/relationships/image" Target="../media/image23.jpeg"/><Relationship Id="rId7" Type="http://schemas.openxmlformats.org/officeDocument/2006/relationships/image" Target="../media/image16.jpeg"/><Relationship Id="rId12" Type="http://schemas.microsoft.com/office/2007/relationships/hdphoto" Target="../media/hdphoto5.wdp"/><Relationship Id="rId17" Type="http://schemas.openxmlformats.org/officeDocument/2006/relationships/image" Target="../media/image21.jpeg"/><Relationship Id="rId2" Type="http://schemas.openxmlformats.org/officeDocument/2006/relationships/image" Target="../media/image13.jpg"/><Relationship Id="rId16" Type="http://schemas.microsoft.com/office/2007/relationships/hdphoto" Target="../media/hdphoto7.wdp"/><Relationship Id="rId20" Type="http://schemas.microsoft.com/office/2007/relationships/hdphoto" Target="../media/hdphoto9.wdp"/><Relationship Id="rId1" Type="http://schemas.openxmlformats.org/officeDocument/2006/relationships/slideLayout" Target="../slideLayouts/slideLayout337.xml"/><Relationship Id="rId6" Type="http://schemas.microsoft.com/office/2007/relationships/hdphoto" Target="../media/hdphoto2.wdp"/><Relationship Id="rId11" Type="http://schemas.openxmlformats.org/officeDocument/2006/relationships/image" Target="../media/image18.jpeg"/><Relationship Id="rId5" Type="http://schemas.openxmlformats.org/officeDocument/2006/relationships/image" Target="../media/image15.jpeg"/><Relationship Id="rId15" Type="http://schemas.openxmlformats.org/officeDocument/2006/relationships/image" Target="../media/image20.png"/><Relationship Id="rId10" Type="http://schemas.microsoft.com/office/2007/relationships/hdphoto" Target="../media/hdphoto4.wdp"/><Relationship Id="rId19" Type="http://schemas.openxmlformats.org/officeDocument/2006/relationships/image" Target="../media/image22.jpeg"/><Relationship Id="rId4" Type="http://schemas.microsoft.com/office/2007/relationships/hdphoto" Target="../media/hdphoto1.wdp"/><Relationship Id="rId9" Type="http://schemas.openxmlformats.org/officeDocument/2006/relationships/image" Target="../media/image17.jpeg"/><Relationship Id="rId14" Type="http://schemas.microsoft.com/office/2007/relationships/hdphoto" Target="../media/hdphoto6.wdp"/><Relationship Id="rId22" Type="http://schemas.microsoft.com/office/2007/relationships/hdphoto" Target="../media/hdphoto10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Relationship Id="rId4" Type="http://schemas.openxmlformats.org/officeDocument/2006/relationships/image" Target="../media/image55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Relationship Id="rId4" Type="http://schemas.openxmlformats.org/officeDocument/2006/relationships/image" Target="../media/image57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0.jpeg"/><Relationship Id="rId4" Type="http://schemas.openxmlformats.org/officeDocument/2006/relationships/image" Target="../media/image59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Relationship Id="rId4" Type="http://schemas.openxmlformats.org/officeDocument/2006/relationships/image" Target="../media/image62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6.jpeg"/><Relationship Id="rId4" Type="http://schemas.openxmlformats.org/officeDocument/2006/relationships/image" Target="../media/image65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Relationship Id="rId4" Type="http://schemas.openxmlformats.org/officeDocument/2006/relationships/image" Target="../media/image68.jpe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3.png"/><Relationship Id="rId3" Type="http://schemas.openxmlformats.org/officeDocument/2006/relationships/image" Target="../media/image69.jpg"/><Relationship Id="rId7" Type="http://schemas.openxmlformats.org/officeDocument/2006/relationships/image" Target="../media/image72.jpg"/><Relationship Id="rId12" Type="http://schemas.microsoft.com/office/2007/relationships/hdphoto" Target="../media/hdphoto14.wdp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04.xml"/><Relationship Id="rId6" Type="http://schemas.microsoft.com/office/2007/relationships/hdphoto" Target="../media/hdphoto12.wdp"/><Relationship Id="rId11" Type="http://schemas.openxmlformats.org/officeDocument/2006/relationships/image" Target="../media/image75.jpeg"/><Relationship Id="rId5" Type="http://schemas.openxmlformats.org/officeDocument/2006/relationships/image" Target="../media/image71.jpeg"/><Relationship Id="rId10" Type="http://schemas.microsoft.com/office/2007/relationships/hdphoto" Target="../media/hdphoto13.wdp"/><Relationship Id="rId4" Type="http://schemas.openxmlformats.org/officeDocument/2006/relationships/image" Target="../media/image70.jpg"/><Relationship Id="rId9" Type="http://schemas.openxmlformats.org/officeDocument/2006/relationships/image" Target="../media/image74.jpe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0.jpeg"/><Relationship Id="rId3" Type="http://schemas.openxmlformats.org/officeDocument/2006/relationships/image" Target="../media/image76.png"/><Relationship Id="rId7" Type="http://schemas.openxmlformats.org/officeDocument/2006/relationships/image" Target="../media/image7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45.xml"/><Relationship Id="rId6" Type="http://schemas.openxmlformats.org/officeDocument/2006/relationships/image" Target="../media/image78.jpeg"/><Relationship Id="rId5" Type="http://schemas.openxmlformats.org/officeDocument/2006/relationships/image" Target="../media/image77.jpeg"/><Relationship Id="rId4" Type="http://schemas.microsoft.com/office/2007/relationships/hdphoto" Target="../media/hdphoto15.wdp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45.xml"/><Relationship Id="rId5" Type="http://schemas.openxmlformats.org/officeDocument/2006/relationships/image" Target="../media/image83.jpeg"/><Relationship Id="rId4" Type="http://schemas.openxmlformats.org/officeDocument/2006/relationships/image" Target="../media/image82.jpe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3.svg"/><Relationship Id="rId3" Type="http://schemas.openxmlformats.org/officeDocument/2006/relationships/image" Target="../media/image24.jpeg"/><Relationship Id="rId12" Type="http://schemas.openxmlformats.org/officeDocument/2006/relationships/image" Target="../media/image26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6.xml"/><Relationship Id="rId11" Type="http://schemas.openxmlformats.org/officeDocument/2006/relationships/image" Target="../media/image21.svg"/><Relationship Id="rId4" Type="http://schemas.openxmlformats.org/officeDocument/2006/relationships/image" Target="../media/image25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5" Type="http://schemas.openxmlformats.org/officeDocument/2006/relationships/image" Target="../media/image85.jpeg"/><Relationship Id="rId4" Type="http://schemas.openxmlformats.org/officeDocument/2006/relationships/image" Target="../media/image84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4" Type="http://schemas.openxmlformats.org/officeDocument/2006/relationships/chart" Target="../charts/char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45.xml"/><Relationship Id="rId5" Type="http://schemas.openxmlformats.org/officeDocument/2006/relationships/chart" Target="../charts/chart3.xml"/><Relationship Id="rId4" Type="http://schemas.microsoft.com/office/2007/relationships/hdphoto" Target="../media/hdphoto16.wdp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8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45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8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99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32.xml"/><Relationship Id="rId4" Type="http://schemas.openxmlformats.org/officeDocument/2006/relationships/image" Target="../media/image91.jp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262.xml"/><Relationship Id="rId4" Type="http://schemas.openxmlformats.org/officeDocument/2006/relationships/image" Target="../media/image9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490.xml"/><Relationship Id="rId4" Type="http://schemas.openxmlformats.org/officeDocument/2006/relationships/image" Target="../media/image9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7" Type="http://schemas.openxmlformats.org/officeDocument/2006/relationships/image" Target="../media/image31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15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417.xml"/><Relationship Id="rId5" Type="http://schemas.openxmlformats.org/officeDocument/2006/relationships/image" Target="../media/image5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02.xml"/><Relationship Id="rId6" Type="http://schemas.openxmlformats.org/officeDocument/2006/relationships/chart" Target="../charts/chart5.xml"/><Relationship Id="rId5" Type="http://schemas.openxmlformats.org/officeDocument/2006/relationships/image" Target="../media/image97.jpg"/><Relationship Id="rId4" Type="http://schemas.microsoft.com/office/2007/relationships/hdphoto" Target="../media/hdphoto17.wdp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6.xml"/><Relationship Id="rId3" Type="http://schemas.openxmlformats.org/officeDocument/2006/relationships/image" Target="../media/image98.jpeg"/><Relationship Id="rId7" Type="http://schemas.openxmlformats.org/officeDocument/2006/relationships/image" Target="../media/image101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09.xml"/><Relationship Id="rId6" Type="http://schemas.openxmlformats.org/officeDocument/2006/relationships/image" Target="../media/image100.jpeg"/><Relationship Id="rId5" Type="http://schemas.openxmlformats.org/officeDocument/2006/relationships/image" Target="../media/image99.jpeg"/><Relationship Id="rId4" Type="http://schemas.openxmlformats.org/officeDocument/2006/relationships/image" Target="../media/image97.jp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444.xml"/><Relationship Id="rId4" Type="http://schemas.openxmlformats.org/officeDocument/2006/relationships/image" Target="../media/image103.jp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106.jp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7" Type="http://schemas.openxmlformats.org/officeDocument/2006/relationships/image" Target="../media/image36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48.xml"/><Relationship Id="rId6" Type="http://schemas.openxmlformats.org/officeDocument/2006/relationships/image" Target="../media/image35.jpeg"/><Relationship Id="rId5" Type="http://schemas.openxmlformats.org/officeDocument/2006/relationships/image" Target="../media/image34.jpeg"/><Relationship Id="rId4" Type="http://schemas.openxmlformats.org/officeDocument/2006/relationships/image" Target="../media/image33.jpe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4" Type="http://schemas.openxmlformats.org/officeDocument/2006/relationships/image" Target="../media/image112.jp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5" Type="http://schemas.openxmlformats.org/officeDocument/2006/relationships/image" Target="../media/image116.jpeg"/><Relationship Id="rId4" Type="http://schemas.openxmlformats.org/officeDocument/2006/relationships/image" Target="../media/image115.jp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4" Type="http://schemas.microsoft.com/office/2007/relationships/hdphoto" Target="../media/hdphoto18.wdp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jpeg"/><Relationship Id="rId3" Type="http://schemas.openxmlformats.org/officeDocument/2006/relationships/image" Target="../media/image13.jpg"/><Relationship Id="rId7" Type="http://schemas.openxmlformats.org/officeDocument/2006/relationships/image" Target="../media/image40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9.xml"/><Relationship Id="rId6" Type="http://schemas.openxmlformats.org/officeDocument/2006/relationships/image" Target="../media/image39.jpeg"/><Relationship Id="rId5" Type="http://schemas.openxmlformats.org/officeDocument/2006/relationships/image" Target="../media/image38.jpeg"/><Relationship Id="rId4" Type="http://schemas.openxmlformats.org/officeDocument/2006/relationships/image" Target="../media/image37.jpe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4" Type="http://schemas.microsoft.com/office/2007/relationships/hdphoto" Target="../media/hdphoto19.wdp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2.png"/><Relationship Id="rId7" Type="http://schemas.microsoft.com/office/2007/relationships/hdphoto" Target="../media/hdphoto11.wdp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70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10" Type="http://schemas.openxmlformats.org/officeDocument/2006/relationships/image" Target="../media/image48.jpeg"/><Relationship Id="rId4" Type="http://schemas.openxmlformats.org/officeDocument/2006/relationships/image" Target="../media/image43.png"/><Relationship Id="rId9" Type="http://schemas.openxmlformats.org/officeDocument/2006/relationships/image" Target="../media/image47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3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81.xml"/><Relationship Id="rId4" Type="http://schemas.openxmlformats.org/officeDocument/2006/relationships/image" Target="../media/image50.jp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7" Type="http://schemas.openxmlformats.org/officeDocument/2006/relationships/image" Target="../media/image148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6" Type="http://schemas.openxmlformats.org/officeDocument/2006/relationships/image" Target="../media/image147.jpeg"/><Relationship Id="rId5" Type="http://schemas.openxmlformats.org/officeDocument/2006/relationships/image" Target="../media/image146.jpeg"/><Relationship Id="rId4" Type="http://schemas.openxmlformats.org/officeDocument/2006/relationships/image" Target="../media/image145.jpe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6" Type="http://schemas.openxmlformats.org/officeDocument/2006/relationships/image" Target="../media/image151.jpeg"/><Relationship Id="rId5" Type="http://schemas.openxmlformats.org/officeDocument/2006/relationships/image" Target="../media/image150.jpeg"/><Relationship Id="rId4" Type="http://schemas.openxmlformats.org/officeDocument/2006/relationships/image" Target="../media/image149.jpeg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7" Type="http://schemas.openxmlformats.org/officeDocument/2006/relationships/image" Target="../media/image155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6" Type="http://schemas.openxmlformats.org/officeDocument/2006/relationships/image" Target="../media/image154.png"/><Relationship Id="rId5" Type="http://schemas.openxmlformats.org/officeDocument/2006/relationships/image" Target="../media/image153.jpeg"/><Relationship Id="rId4" Type="http://schemas.openxmlformats.org/officeDocument/2006/relationships/image" Target="../media/image152.jpe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60.xml"/><Relationship Id="rId5" Type="http://schemas.openxmlformats.org/officeDocument/2006/relationships/image" Target="../media/image157.jpeg"/><Relationship Id="rId4" Type="http://schemas.openxmlformats.org/officeDocument/2006/relationships/image" Target="../media/image156.jpeg"/></Relationships>
</file>

<file path=ppt/slides/_rels/slide74.xml.rels><?xml version="1.0" encoding="UTF-8" standalone="yes"?>
<Relationships xmlns="http://schemas.openxmlformats.org/package/2006/relationships"><Relationship Id="rId8" Type="http://schemas.microsoft.com/office/2007/relationships/hdphoto" Target="../media/hdphoto20.wdp"/><Relationship Id="rId3" Type="http://schemas.openxmlformats.org/officeDocument/2006/relationships/image" Target="../media/image72.jpg"/><Relationship Id="rId7" Type="http://schemas.openxmlformats.org/officeDocument/2006/relationships/image" Target="../media/image160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37.xml"/><Relationship Id="rId6" Type="http://schemas.openxmlformats.org/officeDocument/2006/relationships/image" Target="../media/image159.png"/><Relationship Id="rId5" Type="http://schemas.openxmlformats.org/officeDocument/2006/relationships/image" Target="../media/image158.png"/><Relationship Id="rId4" Type="http://schemas.openxmlformats.org/officeDocument/2006/relationships/image" Target="../media/image91.jpg"/><Relationship Id="rId9" Type="http://schemas.openxmlformats.org/officeDocument/2006/relationships/image" Target="../media/image161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jpeg"/><Relationship Id="rId2" Type="http://schemas.openxmlformats.org/officeDocument/2006/relationships/image" Target="../media/image162.jpg"/><Relationship Id="rId1" Type="http://schemas.openxmlformats.org/officeDocument/2006/relationships/slideLayout" Target="../slideLayouts/slideLayout138.xml"/><Relationship Id="rId4" Type="http://schemas.openxmlformats.org/officeDocument/2006/relationships/image" Target="../media/image164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5.jpg"/><Relationship Id="rId2" Type="http://schemas.openxmlformats.org/officeDocument/2006/relationships/image" Target="../media/image162.jpg"/><Relationship Id="rId1" Type="http://schemas.openxmlformats.org/officeDocument/2006/relationships/slideLayout" Target="../slideLayouts/slideLayout13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37.xml"/><Relationship Id="rId5" Type="http://schemas.openxmlformats.org/officeDocument/2006/relationships/image" Target="../media/image168.jpeg"/><Relationship Id="rId4" Type="http://schemas.openxmlformats.org/officeDocument/2006/relationships/image" Target="../media/image167.jpeg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9.pn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3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0.jpg"/><Relationship Id="rId1" Type="http://schemas.openxmlformats.org/officeDocument/2006/relationships/slideLayout" Target="../slideLayouts/slideLayout46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slideLayout" Target="../slideLayouts/slideLayout192.xml"/><Relationship Id="rId1" Type="http://schemas.openxmlformats.org/officeDocument/2006/relationships/tags" Target="../tags/tag1.xml"/><Relationship Id="rId6" Type="http://schemas.openxmlformats.org/officeDocument/2006/relationships/image" Target="../media/image52.jpg"/><Relationship Id="rId5" Type="http://schemas.openxmlformats.org/officeDocument/2006/relationships/image" Target="../media/image51.jpeg"/><Relationship Id="rId4" Type="http://schemas.openxmlformats.org/officeDocument/2006/relationships/image" Target="../media/image2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5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 39"/>
          <p:cNvSpPr>
            <a:spLocks noEditPoints="1"/>
          </p:cNvSpPr>
          <p:nvPr/>
        </p:nvSpPr>
        <p:spPr bwMode="auto">
          <a:xfrm>
            <a:off x="5436096" y="0"/>
            <a:ext cx="3384376" cy="1275606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  <a:latin typeface="Calibri"/>
            </a:endParaRPr>
          </a:p>
        </p:txBody>
      </p:sp>
      <p:pic>
        <p:nvPicPr>
          <p:cNvPr id="26" name="Picture Placeholder 25"/>
          <p:cNvPicPr>
            <a:picLocks noGrp="1" noChangeAspect="1"/>
          </p:cNvPicPr>
          <p:nvPr>
            <p:ph type="pic" sz="quarter" idx="14"/>
          </p:nvPr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364281" y="1923678"/>
            <a:ext cx="1309688" cy="1440160"/>
          </a:xfrm>
        </p:spPr>
      </p:pic>
      <p:pic>
        <p:nvPicPr>
          <p:cNvPr id="25" name="Picture Placeholder 24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827" r="5160"/>
          <a:stretch/>
        </p:blipFill>
        <p:spPr>
          <a:xfrm>
            <a:off x="2915818" y="1923678"/>
            <a:ext cx="1368152" cy="1440160"/>
          </a:xfrm>
        </p:spPr>
      </p:pic>
      <p:pic>
        <p:nvPicPr>
          <p:cNvPr id="24" name="Picture Placeholder 23"/>
          <p:cNvPicPr>
            <a:picLocks noGrp="1" noChangeAspect="1"/>
          </p:cNvPicPr>
          <p:nvPr>
            <p:ph type="pic" sz="quarter" idx="16"/>
          </p:nvPr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995" r="20995"/>
          <a:stretch>
            <a:fillRect/>
          </a:stretch>
        </p:blipFill>
        <p:spPr>
          <a:xfrm flipH="1">
            <a:off x="179511" y="1923692"/>
            <a:ext cx="1310879" cy="1434133"/>
          </a:xfrm>
        </p:spPr>
      </p:pic>
      <p:pic>
        <p:nvPicPr>
          <p:cNvPr id="28" name="Picture Placeholder 27"/>
          <p:cNvPicPr>
            <a:picLocks noGrp="1" noChangeAspect="1"/>
          </p:cNvPicPr>
          <p:nvPr>
            <p:ph type="pic" sz="quarter" idx="20"/>
          </p:nvPr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2243779" y="3219822"/>
            <a:ext cx="1309688" cy="1387896"/>
          </a:xfrm>
        </p:spPr>
      </p:pic>
      <p:pic>
        <p:nvPicPr>
          <p:cNvPr id="29" name="Picture Placeholder 28"/>
          <p:cNvPicPr>
            <a:picLocks noGrp="1" noChangeAspect="1"/>
          </p:cNvPicPr>
          <p:nvPr>
            <p:ph type="pic" sz="quarter" idx="21"/>
          </p:nvPr>
        </p:nvPicPr>
        <p:blipFill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635964" y="3219822"/>
            <a:ext cx="1368151" cy="1387896"/>
          </a:xfrm>
        </p:spPr>
      </p:pic>
      <p:pic>
        <p:nvPicPr>
          <p:cNvPr id="27" name="Picture Placeholder 26"/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57"/>
          <a:stretch/>
        </p:blipFill>
        <p:spPr>
          <a:xfrm>
            <a:off x="755582" y="3219822"/>
            <a:ext cx="1368693" cy="1387896"/>
          </a:xfrm>
        </p:spPr>
      </p:pic>
      <p:pic>
        <p:nvPicPr>
          <p:cNvPr id="23" name="Picture Placeholder 22"/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15" cstate="print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5115" r="17541" b="17265"/>
          <a:stretch/>
        </p:blipFill>
        <p:spPr>
          <a:xfrm>
            <a:off x="1547664" y="1923678"/>
            <a:ext cx="1296144" cy="1440160"/>
          </a:xfrm>
        </p:spPr>
      </p:pic>
      <p:pic>
        <p:nvPicPr>
          <p:cNvPr id="22" name="Picture Placeholder 21"/>
          <p:cNvPicPr>
            <a:picLocks noGrp="1" noChangeAspect="1"/>
          </p:cNvPicPr>
          <p:nvPr>
            <p:ph type="pic" sz="quarter" idx="13"/>
          </p:nvPr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8546" y="627534"/>
            <a:ext cx="1345503" cy="1440160"/>
          </a:xfrm>
        </p:spPr>
      </p:pic>
      <p:pic>
        <p:nvPicPr>
          <p:cNvPr id="20" name="Picture Placeholder 19"/>
          <p:cNvPicPr>
            <a:picLocks noGrp="1" noChangeAspect="1"/>
          </p:cNvPicPr>
          <p:nvPr>
            <p:ph type="pic" sz="quarter" idx="12"/>
          </p:nvPr>
        </p:nvPicPr>
        <p:blipFill>
          <a:blip r:embed="rId19" cstate="print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3064" y="627534"/>
            <a:ext cx="1310630" cy="1440160"/>
          </a:xfrm>
        </p:spPr>
      </p:pic>
      <p:pic>
        <p:nvPicPr>
          <p:cNvPr id="19" name="Picture Placeholder 18"/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21" cstate="print">
            <a:extLst>
              <a:ext uri="{BEBA8EAE-BF5A-486C-A8C5-ECC9F3942E4B}">
                <a14:imgProps xmlns:a14="http://schemas.microsoft.com/office/drawing/2010/main">
                  <a14:imgLayer r:embed="rId22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033" r="2489"/>
          <a:stretch/>
        </p:blipFill>
        <p:spPr>
          <a:xfrm>
            <a:off x="827584" y="627534"/>
            <a:ext cx="1303020" cy="1440160"/>
          </a:xfrm>
        </p:spPr>
      </p:pic>
      <p:sp>
        <p:nvSpPr>
          <p:cNvPr id="15" name="Прямоугольник 14"/>
          <p:cNvSpPr/>
          <p:nvPr/>
        </p:nvSpPr>
        <p:spPr>
          <a:xfrm>
            <a:off x="5253058" y="140311"/>
            <a:ext cx="3967124" cy="830827"/>
          </a:xfrm>
          <a:prstGeom prst="rect">
            <a:avLst/>
          </a:prstGeom>
        </p:spPr>
        <p:txBody>
          <a:bodyPr wrap="square" lIns="91272" tIns="45636" rIns="91272" bIns="45636">
            <a:spAutoFit/>
          </a:bodyPr>
          <a:lstStyle/>
          <a:p>
            <a:pPr algn="ctr" defTabSz="912510">
              <a:spcBef>
                <a:spcPct val="0"/>
              </a:spcBef>
              <a:buClr>
                <a:srgbClr val="000000"/>
              </a:buClr>
              <a:buFont typeface="Arial"/>
              <a:buNone/>
              <a:defRPr/>
            </a:pPr>
            <a:r>
              <a:rPr lang="ru-RU" altLang="ru-RU" sz="2400" b="1" i="1" kern="0" dirty="0" smtClean="0">
                <a:solidFill>
                  <a:prstClr val="white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  <a:sym typeface="Arial"/>
              </a:rPr>
              <a:t>БЮДЖЕТ </a:t>
            </a:r>
          </a:p>
          <a:p>
            <a:pPr algn="ctr" defTabSz="912510">
              <a:spcBef>
                <a:spcPct val="0"/>
              </a:spcBef>
              <a:buClr>
                <a:srgbClr val="000000"/>
              </a:buClr>
              <a:buFont typeface="Arial"/>
              <a:buNone/>
              <a:defRPr/>
            </a:pPr>
            <a:r>
              <a:rPr lang="ru-RU" altLang="ru-RU" sz="2400" b="1" i="1" kern="0" dirty="0" smtClean="0">
                <a:solidFill>
                  <a:prstClr val="white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  <a:sym typeface="Arial"/>
              </a:rPr>
              <a:t>ДЛЯ ГРАЖДАН</a:t>
            </a:r>
            <a:endParaRPr lang="ru-RU" altLang="ru-RU" sz="2400" b="1" i="1" kern="0" dirty="0">
              <a:solidFill>
                <a:prstClr val="white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cs typeface="Raleway" panose="020B0604020202020204" charset="0"/>
              <a:sym typeface="Arial"/>
            </a:endParaRPr>
          </a:p>
        </p:txBody>
      </p:sp>
      <p:sp>
        <p:nvSpPr>
          <p:cNvPr id="16" name="Google Shape;63;p13"/>
          <p:cNvSpPr txBox="1">
            <a:spLocks/>
          </p:cNvSpPr>
          <p:nvPr/>
        </p:nvSpPr>
        <p:spPr>
          <a:xfrm>
            <a:off x="5219700" y="1419225"/>
            <a:ext cx="3888804" cy="3672805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spcFirstLastPara="1" wrap="square" lIns="91257" tIns="91257" rIns="91257" bIns="91257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lnSpc>
                <a:spcPts val="2880"/>
              </a:lnSpc>
              <a:spcBef>
                <a:spcPct val="0"/>
              </a:spcBef>
              <a:defRPr/>
            </a:pP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По решению Комсомольской-на-Амуре городской Думы  от            6 декабря 2023 год № 128 «О бюджете города Комсомольска-на-Амуре</a:t>
            </a: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lnSpc>
                <a:spcPts val="2880"/>
              </a:lnSpc>
              <a:spcBef>
                <a:spcPct val="0"/>
              </a:spcBef>
              <a:defRPr/>
            </a:pP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на </a:t>
            </a: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2024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год и на плановый период </a:t>
            </a:r>
            <a:b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</a:b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2025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и </a:t>
            </a: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2026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годов»</a:t>
            </a:r>
          </a:p>
        </p:txBody>
      </p:sp>
    </p:spTree>
    <p:extLst>
      <p:ext uri="{BB962C8B-B14F-4D97-AF65-F5344CB8AC3E}">
        <p14:creationId xmlns:p14="http://schemas.microsoft.com/office/powerpoint/2010/main" val="3636297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180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2000" i="1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180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180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180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9168" name="Rectangle 72"/>
          <p:cNvSpPr>
            <a:spLocks noChangeArrowheads="1"/>
          </p:cNvSpPr>
          <p:nvPr/>
        </p:nvSpPr>
        <p:spPr bwMode="auto">
          <a:xfrm>
            <a:off x="273775" y="2773305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2022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(факт)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315406" name="Line 35"/>
          <p:cNvSpPr>
            <a:spLocks noChangeShapeType="1"/>
          </p:cNvSpPr>
          <p:nvPr/>
        </p:nvSpPr>
        <p:spPr bwMode="auto">
          <a:xfrm>
            <a:off x="325737" y="2693631"/>
            <a:ext cx="4678311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531712" y="56094"/>
            <a:ext cx="6792465" cy="117724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671470" y="181761"/>
            <a:ext cx="6618727" cy="8461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СРЕДНЕГОДОВАЯ ЧИСЛЕННОСТЬ ПОСТОЯННОГО НАСЕЛЕНИЯ ГОРОДА КОМСОМОЛЬСКА-НА-АМУРЕ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28" name="AutoShape 6"/>
          <p:cNvSpPr>
            <a:spLocks noChangeArrowheads="1"/>
          </p:cNvSpPr>
          <p:nvPr/>
        </p:nvSpPr>
        <p:spPr bwMode="auto">
          <a:xfrm>
            <a:off x="397980" y="141962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5404" name="Rectangle 28"/>
          <p:cNvSpPr>
            <a:spLocks noChangeArrowheads="1"/>
          </p:cNvSpPr>
          <p:nvPr/>
        </p:nvSpPr>
        <p:spPr bwMode="auto">
          <a:xfrm>
            <a:off x="325737" y="1828401"/>
            <a:ext cx="76469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237,0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9" name="AutoShape 6"/>
          <p:cNvSpPr>
            <a:spLocks noChangeArrowheads="1"/>
          </p:cNvSpPr>
          <p:nvPr/>
        </p:nvSpPr>
        <p:spPr bwMode="auto">
          <a:xfrm>
            <a:off x="1414930" y="141962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0" name="AutoShape 6"/>
          <p:cNvSpPr>
            <a:spLocks noChangeArrowheads="1"/>
          </p:cNvSpPr>
          <p:nvPr/>
        </p:nvSpPr>
        <p:spPr bwMode="auto">
          <a:xfrm>
            <a:off x="2411760" y="141155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" name="AutoShape 6"/>
          <p:cNvSpPr>
            <a:spLocks noChangeArrowheads="1"/>
          </p:cNvSpPr>
          <p:nvPr/>
        </p:nvSpPr>
        <p:spPr bwMode="auto">
          <a:xfrm>
            <a:off x="3419872" y="141155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3" name="AutoShape 6"/>
          <p:cNvSpPr>
            <a:spLocks noChangeArrowheads="1"/>
          </p:cNvSpPr>
          <p:nvPr/>
        </p:nvSpPr>
        <p:spPr bwMode="auto">
          <a:xfrm>
            <a:off x="4375829" y="141155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6" name="Rectangle 72"/>
          <p:cNvSpPr>
            <a:spLocks noChangeArrowheads="1"/>
          </p:cNvSpPr>
          <p:nvPr/>
        </p:nvSpPr>
        <p:spPr bwMode="auto">
          <a:xfrm>
            <a:off x="2301076" y="2773305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2024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37" name="Rectangle 72"/>
          <p:cNvSpPr>
            <a:spLocks noChangeArrowheads="1"/>
          </p:cNvSpPr>
          <p:nvPr/>
        </p:nvSpPr>
        <p:spPr bwMode="auto">
          <a:xfrm>
            <a:off x="1304246" y="2773305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2023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(оценка)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38" name="Rectangle 72"/>
          <p:cNvSpPr>
            <a:spLocks noChangeArrowheads="1"/>
          </p:cNvSpPr>
          <p:nvPr/>
        </p:nvSpPr>
        <p:spPr bwMode="auto">
          <a:xfrm>
            <a:off x="3309188" y="2773305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2025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1" name="Rectangle 72"/>
          <p:cNvSpPr>
            <a:spLocks noChangeArrowheads="1"/>
          </p:cNvSpPr>
          <p:nvPr/>
        </p:nvSpPr>
        <p:spPr bwMode="auto">
          <a:xfrm>
            <a:off x="4221872" y="2773305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2026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2" name="Rectangle 28"/>
          <p:cNvSpPr>
            <a:spLocks noChangeArrowheads="1"/>
          </p:cNvSpPr>
          <p:nvPr/>
        </p:nvSpPr>
        <p:spPr bwMode="auto">
          <a:xfrm>
            <a:off x="1367646" y="1828052"/>
            <a:ext cx="76469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235,3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3" name="Rectangle 28"/>
          <p:cNvSpPr>
            <a:spLocks noChangeArrowheads="1"/>
          </p:cNvSpPr>
          <p:nvPr/>
        </p:nvSpPr>
        <p:spPr bwMode="auto">
          <a:xfrm>
            <a:off x="2370117" y="1836470"/>
            <a:ext cx="76469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233,6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4" name="Rectangle 28"/>
          <p:cNvSpPr>
            <a:spLocks noChangeArrowheads="1"/>
          </p:cNvSpPr>
          <p:nvPr/>
        </p:nvSpPr>
        <p:spPr bwMode="auto">
          <a:xfrm>
            <a:off x="3378229" y="1836469"/>
            <a:ext cx="76469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223,0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5" name="Rectangle 28"/>
          <p:cNvSpPr>
            <a:spLocks noChangeArrowheads="1"/>
          </p:cNvSpPr>
          <p:nvPr/>
        </p:nvSpPr>
        <p:spPr bwMode="auto">
          <a:xfrm>
            <a:off x="4295319" y="1836519"/>
            <a:ext cx="76469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230,4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6" name="Rectangle 2"/>
          <p:cNvSpPr>
            <a:spLocks noChangeArrowheads="1"/>
          </p:cNvSpPr>
          <p:nvPr/>
        </p:nvSpPr>
        <p:spPr bwMode="auto">
          <a:xfrm>
            <a:off x="383036" y="3598070"/>
            <a:ext cx="5557116" cy="1138642"/>
          </a:xfrm>
          <a:prstGeom prst="rect">
            <a:avLst/>
          </a:prstGeom>
          <a:gradFill flip="none" rotWithShape="1">
            <a:gsLst>
              <a:gs pos="47000">
                <a:schemeClr val="bg1"/>
              </a:gs>
              <a:gs pos="70000">
                <a:schemeClr val="accent6">
                  <a:lumMod val="60000"/>
                  <a:lumOff val="40000"/>
                </a:schemeClr>
              </a:gs>
              <a:gs pos="25000">
                <a:schemeClr val="accent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just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700" b="1" i="1" u="sng" dirty="0" smtClean="0">
                <a:latin typeface="Calibri" pitchFamily="34" charset="0"/>
                <a:cs typeface="Times New Roman" pitchFamily="18" charset="0"/>
              </a:rPr>
              <a:t>Прогнозируется снижение</a:t>
            </a:r>
            <a:r>
              <a:rPr lang="ru-RU" altLang="ru-RU" sz="1700" b="1" i="1" dirty="0" smtClean="0">
                <a:latin typeface="Calibri" pitchFamily="34" charset="0"/>
                <a:cs typeface="Times New Roman" pitchFamily="18" charset="0"/>
              </a:rPr>
              <a:t> среднегодовой численности населения по причине недостаточно высокого уровня рождаемости и роста смертности, в том числе за счёт неблагоприятной эпидемиологической ситуации</a:t>
            </a:r>
            <a:endParaRPr lang="ru-RU" altLang="ru-RU" sz="1700" b="1" i="1" dirty="0">
              <a:latin typeface="Calibri" pitchFamily="34" charset="0"/>
              <a:cs typeface="Times New Roman" pitchFamily="18" charset="0"/>
            </a:endParaRPr>
          </a:p>
        </p:txBody>
      </p:sp>
      <p:pic>
        <p:nvPicPr>
          <p:cNvPr id="50" name="Picture Placeholder 2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5364088" y="1275606"/>
            <a:ext cx="2304256" cy="1944216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</p:spPr>
      </p:pic>
      <p:pic>
        <p:nvPicPr>
          <p:cNvPr id="48" name="Picture Placeholder 2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6556131" y="2872708"/>
            <a:ext cx="2304256" cy="1935056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</p:spPr>
      </p:pic>
      <p:sp>
        <p:nvSpPr>
          <p:cNvPr id="32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191097" y="84350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4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435398" y="111861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9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1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2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3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55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37545" y="411155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6" name="TextBox 55"/>
          <p:cNvSpPr txBox="1"/>
          <p:nvPr/>
        </p:nvSpPr>
        <p:spPr>
          <a:xfrm>
            <a:off x="7653437" y="58006"/>
            <a:ext cx="1581373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b="1" kern="0" dirty="0">
                <a:solidFill>
                  <a:srgbClr val="FFFFFF"/>
                </a:solidFill>
              </a:rPr>
              <a:t>т</a:t>
            </a:r>
            <a:r>
              <a:rPr lang="ru-RU" b="1" kern="0" dirty="0" smtClean="0">
                <a:solidFill>
                  <a:srgbClr val="FFFFFF"/>
                </a:solidFill>
              </a:rPr>
              <a:t>ыс. человек</a:t>
            </a:r>
            <a:endParaRPr lang="ru-RU" b="1" kern="0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33968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9000">
        <p14:window dir="vert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24" name="Rectangle 4"/>
          <p:cNvSpPr>
            <a:spLocks noChangeArrowheads="1"/>
          </p:cNvSpPr>
          <p:nvPr/>
        </p:nvSpPr>
        <p:spPr bwMode="auto">
          <a:xfrm>
            <a:off x="1294392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29" name="Freeform 39"/>
          <p:cNvSpPr>
            <a:spLocks noEditPoints="1"/>
          </p:cNvSpPr>
          <p:nvPr/>
        </p:nvSpPr>
        <p:spPr bwMode="auto">
          <a:xfrm>
            <a:off x="1057652" y="83939"/>
            <a:ext cx="6336704" cy="93337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0" name="Google Shape;63;p13"/>
          <p:cNvSpPr txBox="1">
            <a:spLocks/>
          </p:cNvSpPr>
          <p:nvPr/>
        </p:nvSpPr>
        <p:spPr>
          <a:xfrm>
            <a:off x="1022586" y="148968"/>
            <a:ext cx="6618727" cy="8461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УРОВЕНЬ РЕГИСТРИРУЕМОЙ БЕЗРАБОТИЦЫ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2023 ГОДУ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31" name="Rectangle 72"/>
          <p:cNvSpPr>
            <a:spLocks noChangeArrowheads="1"/>
          </p:cNvSpPr>
          <p:nvPr/>
        </p:nvSpPr>
        <p:spPr bwMode="auto">
          <a:xfrm>
            <a:off x="4126917" y="3311698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2022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(факт)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32" name="Line 35"/>
          <p:cNvSpPr>
            <a:spLocks noChangeShapeType="1"/>
          </p:cNvSpPr>
          <p:nvPr/>
        </p:nvSpPr>
        <p:spPr bwMode="auto">
          <a:xfrm>
            <a:off x="4178879" y="3232024"/>
            <a:ext cx="4678311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3" name="AutoShape 6"/>
          <p:cNvSpPr>
            <a:spLocks noChangeArrowheads="1"/>
          </p:cNvSpPr>
          <p:nvPr/>
        </p:nvSpPr>
        <p:spPr bwMode="auto">
          <a:xfrm>
            <a:off x="4251122" y="1958015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4" name="Rectangle 28"/>
          <p:cNvSpPr>
            <a:spLocks noChangeArrowheads="1"/>
          </p:cNvSpPr>
          <p:nvPr/>
        </p:nvSpPr>
        <p:spPr bwMode="auto">
          <a:xfrm>
            <a:off x="4178879" y="2366794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5" name="AutoShape 6"/>
          <p:cNvSpPr>
            <a:spLocks noChangeArrowheads="1"/>
          </p:cNvSpPr>
          <p:nvPr/>
        </p:nvSpPr>
        <p:spPr bwMode="auto">
          <a:xfrm>
            <a:off x="5268072" y="1958015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6" name="AutoShape 6"/>
          <p:cNvSpPr>
            <a:spLocks noChangeArrowheads="1"/>
          </p:cNvSpPr>
          <p:nvPr/>
        </p:nvSpPr>
        <p:spPr bwMode="auto">
          <a:xfrm>
            <a:off x="6264902" y="1851670"/>
            <a:ext cx="573620" cy="1296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7" name="AutoShape 6"/>
          <p:cNvSpPr>
            <a:spLocks noChangeArrowheads="1"/>
          </p:cNvSpPr>
          <p:nvPr/>
        </p:nvSpPr>
        <p:spPr bwMode="auto">
          <a:xfrm>
            <a:off x="7273014" y="1851670"/>
            <a:ext cx="573620" cy="1296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8" name="AutoShape 6"/>
          <p:cNvSpPr>
            <a:spLocks noChangeArrowheads="1"/>
          </p:cNvSpPr>
          <p:nvPr/>
        </p:nvSpPr>
        <p:spPr bwMode="auto">
          <a:xfrm>
            <a:off x="8228971" y="1851670"/>
            <a:ext cx="573620" cy="1296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9" name="Rectangle 72"/>
          <p:cNvSpPr>
            <a:spLocks noChangeArrowheads="1"/>
          </p:cNvSpPr>
          <p:nvPr/>
        </p:nvSpPr>
        <p:spPr bwMode="auto">
          <a:xfrm>
            <a:off x="6154218" y="3311698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2024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0" name="Rectangle 72"/>
          <p:cNvSpPr>
            <a:spLocks noChangeArrowheads="1"/>
          </p:cNvSpPr>
          <p:nvPr/>
        </p:nvSpPr>
        <p:spPr bwMode="auto">
          <a:xfrm>
            <a:off x="5157388" y="3311698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2023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(оценка)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1" name="Rectangle 72"/>
          <p:cNvSpPr>
            <a:spLocks noChangeArrowheads="1"/>
          </p:cNvSpPr>
          <p:nvPr/>
        </p:nvSpPr>
        <p:spPr bwMode="auto">
          <a:xfrm>
            <a:off x="7162330" y="3311698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2025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2" name="Rectangle 72"/>
          <p:cNvSpPr>
            <a:spLocks noChangeArrowheads="1"/>
          </p:cNvSpPr>
          <p:nvPr/>
        </p:nvSpPr>
        <p:spPr bwMode="auto">
          <a:xfrm>
            <a:off x="8075014" y="3311698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2026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43" name="Rectangle 28"/>
          <p:cNvSpPr>
            <a:spLocks noChangeArrowheads="1"/>
          </p:cNvSpPr>
          <p:nvPr/>
        </p:nvSpPr>
        <p:spPr bwMode="auto">
          <a:xfrm>
            <a:off x="5337807" y="2366443"/>
            <a:ext cx="53065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0,5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4" name="Rectangle 28"/>
          <p:cNvSpPr>
            <a:spLocks noChangeArrowheads="1"/>
          </p:cNvSpPr>
          <p:nvPr/>
        </p:nvSpPr>
        <p:spPr bwMode="auto">
          <a:xfrm>
            <a:off x="6308222" y="2374863"/>
            <a:ext cx="53065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0,6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7" name="Rectangle 28"/>
          <p:cNvSpPr>
            <a:spLocks noChangeArrowheads="1"/>
          </p:cNvSpPr>
          <p:nvPr/>
        </p:nvSpPr>
        <p:spPr bwMode="auto">
          <a:xfrm>
            <a:off x="4287552" y="2366444"/>
            <a:ext cx="53065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0,5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8" name="Rectangle 28"/>
          <p:cNvSpPr>
            <a:spLocks noChangeArrowheads="1"/>
          </p:cNvSpPr>
          <p:nvPr/>
        </p:nvSpPr>
        <p:spPr bwMode="auto">
          <a:xfrm>
            <a:off x="7295411" y="2365621"/>
            <a:ext cx="53065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0,6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9" name="Rectangle 28"/>
          <p:cNvSpPr>
            <a:spLocks noChangeArrowheads="1"/>
          </p:cNvSpPr>
          <p:nvPr/>
        </p:nvSpPr>
        <p:spPr bwMode="auto">
          <a:xfrm>
            <a:off x="8271939" y="2365620"/>
            <a:ext cx="53065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0,6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0" name="Freeform 1259"/>
          <p:cNvSpPr>
            <a:spLocks/>
          </p:cNvSpPr>
          <p:nvPr/>
        </p:nvSpPr>
        <p:spPr bwMode="auto">
          <a:xfrm>
            <a:off x="4008516" y="1131590"/>
            <a:ext cx="5040560" cy="576064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100000">
                <a:schemeClr val="accent5">
                  <a:lumMod val="75000"/>
                </a:schemeClr>
              </a:gs>
              <a:gs pos="73000">
                <a:schemeClr val="accent5">
                  <a:lumMod val="20000"/>
                  <a:lumOff val="80000"/>
                </a:schemeClr>
              </a:gs>
            </a:gsLst>
            <a:path path="rect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i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Cambria Math" panose="02040503050406030204" pitchFamily="18" charset="0"/>
                <a:cs typeface="Times New Roman" panose="02020603050405020304" pitchFamily="18" charset="0"/>
              </a:rPr>
              <a:t>Уровень регистрируемой безработицы </a:t>
            </a:r>
          </a:p>
          <a:p>
            <a:pPr algn="ctr"/>
            <a:r>
              <a:rPr lang="ru-RU" b="1" i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ea typeface="Cambria Math" panose="02040503050406030204" pitchFamily="18" charset="0"/>
                <a:cs typeface="Times New Roman" panose="02020603050405020304" pitchFamily="18" charset="0"/>
              </a:rPr>
              <a:t>в 2023 году – 0,5 %</a:t>
            </a:r>
            <a:endParaRPr lang="ru-RU" b="1" i="1" u="sng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+mj-lt"/>
              <a:ea typeface="Cambria Math" panose="02040503050406030204" pitchFamily="18" charset="0"/>
              <a:cs typeface="Times New Roman" panose="02020603050405020304" pitchFamily="18" charset="0"/>
            </a:endParaRPr>
          </a:p>
        </p:txBody>
      </p:sp>
      <p:sp>
        <p:nvSpPr>
          <p:cNvPr id="52" name="Rectangle 2"/>
          <p:cNvSpPr>
            <a:spLocks noChangeArrowheads="1"/>
          </p:cNvSpPr>
          <p:nvPr/>
        </p:nvSpPr>
        <p:spPr bwMode="auto">
          <a:xfrm>
            <a:off x="3347864" y="3804009"/>
            <a:ext cx="5719123" cy="1015531"/>
          </a:xfrm>
          <a:prstGeom prst="rect">
            <a:avLst/>
          </a:prstGeom>
          <a:gradFill flip="none" rotWithShape="1">
            <a:gsLst>
              <a:gs pos="67000">
                <a:schemeClr val="accent6">
                  <a:lumMod val="20000"/>
                  <a:lumOff val="80000"/>
                </a:schemeClr>
              </a:gs>
              <a:gs pos="2000">
                <a:schemeClr val="tx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По данным Департамента экономического развития администрации города 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Комсомольска-на-Амуре 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вопрос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сдерживания 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роста безработицы,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создания 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и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сохранения 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рабочих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мест, находится на </a:t>
            </a:r>
            <a:r>
              <a:rPr lang="ru-RU" altLang="ru-RU" sz="1500" b="1" i="1" dirty="0">
                <a:latin typeface="Calibri" pitchFamily="34" charset="0"/>
                <a:cs typeface="Times New Roman" pitchFamily="18" charset="0"/>
              </a:rPr>
              <a:t>особом </a:t>
            </a:r>
            <a:r>
              <a:rPr lang="ru-RU" altLang="ru-RU" sz="1500" b="1" i="1" dirty="0" smtClean="0">
                <a:latin typeface="Calibri" pitchFamily="34" charset="0"/>
                <a:cs typeface="Times New Roman" pitchFamily="18" charset="0"/>
              </a:rPr>
              <a:t>контроле</a:t>
            </a:r>
            <a:endParaRPr lang="ru-RU" altLang="ru-RU" sz="1500" b="1" i="1" dirty="0"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53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394356" y="78342"/>
            <a:ext cx="1672631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4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638657" y="105853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2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3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4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340804" y="405147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5" name="TextBox 64"/>
          <p:cNvSpPr txBox="1"/>
          <p:nvPr/>
        </p:nvSpPr>
        <p:spPr>
          <a:xfrm>
            <a:off x="7912792" y="83939"/>
            <a:ext cx="1231208" cy="338320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600" b="1" kern="0" dirty="0" smtClean="0">
                <a:solidFill>
                  <a:srgbClr val="FFFFFF"/>
                </a:solidFill>
              </a:rPr>
              <a:t>процентов</a:t>
            </a:r>
            <a:endParaRPr lang="ru-RU" sz="1600" b="1" kern="0" dirty="0">
              <a:solidFill>
                <a:srgbClr val="FFFFFF"/>
              </a:solidFill>
            </a:endParaRPr>
          </a:p>
        </p:txBody>
      </p:sp>
      <p:pic>
        <p:nvPicPr>
          <p:cNvPr id="9" name="Рисунок 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29" t="4061" r="3421" b="6457"/>
          <a:stretch/>
        </p:blipFill>
        <p:spPr>
          <a:xfrm>
            <a:off x="467543" y="1017316"/>
            <a:ext cx="3264375" cy="192838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Рисунок 1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89"/>
          <a:stretch/>
        </p:blipFill>
        <p:spPr>
          <a:xfrm>
            <a:off x="755576" y="3001390"/>
            <a:ext cx="2483544" cy="202218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5173895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9000">
        <p14:window dir="vert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Скругленный прямоугольник 4"/>
          <p:cNvSpPr>
            <a:spLocks noChangeArrowheads="1"/>
          </p:cNvSpPr>
          <p:nvPr/>
        </p:nvSpPr>
        <p:spPr bwMode="auto">
          <a:xfrm>
            <a:off x="5162626" y="1901284"/>
            <a:ext cx="1752600" cy="36645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lIns="91204" tIns="45604" rIns="91204" bIns="45604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2000" b="1" i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9" name="Rectangle 68"/>
          <p:cNvSpPr>
            <a:spLocks noChangeArrowheads="1"/>
          </p:cNvSpPr>
          <p:nvPr/>
        </p:nvSpPr>
        <p:spPr bwMode="auto">
          <a:xfrm>
            <a:off x="6926740" y="3966640"/>
            <a:ext cx="1225550" cy="53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/>
          <a:p>
            <a:pPr algn="ctr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pic>
        <p:nvPicPr>
          <p:cNvPr id="85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95970" y="22"/>
            <a:ext cx="3548063" cy="516515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2280" y="65895"/>
            <a:ext cx="202883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03637" y="133318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8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1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2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3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4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5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6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97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626663" y="392632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98" name="TextBox 97"/>
          <p:cNvSpPr txBox="1"/>
          <p:nvPr/>
        </p:nvSpPr>
        <p:spPr>
          <a:xfrm>
            <a:off x="7668344" y="39458"/>
            <a:ext cx="1452769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b="1" kern="0" dirty="0">
                <a:solidFill>
                  <a:srgbClr val="FFFFFF"/>
                </a:solidFill>
              </a:rPr>
              <a:t>т</a:t>
            </a:r>
            <a:r>
              <a:rPr lang="ru-RU" b="1" kern="0" dirty="0" smtClean="0">
                <a:solidFill>
                  <a:srgbClr val="FFFFFF"/>
                </a:solidFill>
              </a:rPr>
              <a:t>ыс. рублей</a:t>
            </a:r>
            <a:endParaRPr lang="ru-RU" b="1" kern="0" dirty="0">
              <a:solidFill>
                <a:srgbClr val="FFFFFF"/>
              </a:solidFill>
            </a:endParaRPr>
          </a:p>
        </p:txBody>
      </p:sp>
      <p:sp>
        <p:nvSpPr>
          <p:cNvPr id="48" name="Freeform 39"/>
          <p:cNvSpPr>
            <a:spLocks noEditPoints="1"/>
          </p:cNvSpPr>
          <p:nvPr/>
        </p:nvSpPr>
        <p:spPr bwMode="auto">
          <a:xfrm>
            <a:off x="251521" y="152492"/>
            <a:ext cx="5112568" cy="94377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1" name="Google Shape;63;p13"/>
          <p:cNvSpPr txBox="1">
            <a:spLocks/>
          </p:cNvSpPr>
          <p:nvPr/>
        </p:nvSpPr>
        <p:spPr>
          <a:xfrm>
            <a:off x="184254" y="78594"/>
            <a:ext cx="5179835" cy="9297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СРЕДНЕМЕСЯЧНАЯ ЗАРАБОТНАЯ ПЛАТА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 ПО КРУПНЫМ И СРЕДНИМ ПРЕДПРИЯТИЯМ</a:t>
            </a:r>
          </a:p>
        </p:txBody>
      </p:sp>
      <p:sp>
        <p:nvSpPr>
          <p:cNvPr id="52" name="Rectangle 72"/>
          <p:cNvSpPr>
            <a:spLocks noChangeArrowheads="1"/>
          </p:cNvSpPr>
          <p:nvPr/>
        </p:nvSpPr>
        <p:spPr bwMode="auto">
          <a:xfrm>
            <a:off x="389875" y="2738990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2022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(факт)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8" name="Line 35"/>
          <p:cNvSpPr>
            <a:spLocks noChangeShapeType="1"/>
          </p:cNvSpPr>
          <p:nvPr/>
        </p:nvSpPr>
        <p:spPr bwMode="auto">
          <a:xfrm>
            <a:off x="228440" y="2650732"/>
            <a:ext cx="5014637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71" name="AutoShape 6"/>
          <p:cNvSpPr>
            <a:spLocks noChangeArrowheads="1"/>
          </p:cNvSpPr>
          <p:nvPr/>
        </p:nvSpPr>
        <p:spPr bwMode="auto">
          <a:xfrm>
            <a:off x="358729" y="1371001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2" name="Rectangle 28"/>
          <p:cNvSpPr>
            <a:spLocks noChangeArrowheads="1"/>
          </p:cNvSpPr>
          <p:nvPr/>
        </p:nvSpPr>
        <p:spPr bwMode="auto">
          <a:xfrm>
            <a:off x="570147" y="1779780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3" name="Rectangle 72"/>
          <p:cNvSpPr>
            <a:spLocks noChangeArrowheads="1"/>
          </p:cNvSpPr>
          <p:nvPr/>
        </p:nvSpPr>
        <p:spPr bwMode="auto">
          <a:xfrm>
            <a:off x="2334068" y="2738990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2024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4" name="Rectangle 72"/>
          <p:cNvSpPr>
            <a:spLocks noChangeArrowheads="1"/>
          </p:cNvSpPr>
          <p:nvPr/>
        </p:nvSpPr>
        <p:spPr bwMode="auto">
          <a:xfrm>
            <a:off x="1337238" y="2738990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2023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(оценка)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5" name="Rectangle 72"/>
          <p:cNvSpPr>
            <a:spLocks noChangeArrowheads="1"/>
          </p:cNvSpPr>
          <p:nvPr/>
        </p:nvSpPr>
        <p:spPr bwMode="auto">
          <a:xfrm>
            <a:off x="3311720" y="2738990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2025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6" name="Rectangle 72"/>
          <p:cNvSpPr>
            <a:spLocks noChangeArrowheads="1"/>
          </p:cNvSpPr>
          <p:nvPr/>
        </p:nvSpPr>
        <p:spPr bwMode="auto">
          <a:xfrm>
            <a:off x="4304846" y="2738990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2026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7" name="Rectangle 28"/>
          <p:cNvSpPr>
            <a:spLocks noChangeArrowheads="1"/>
          </p:cNvSpPr>
          <p:nvPr/>
        </p:nvSpPr>
        <p:spPr bwMode="auto">
          <a:xfrm>
            <a:off x="358728" y="1805073"/>
            <a:ext cx="857281" cy="338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600" b="1" u="sng" dirty="0" smtClean="0">
                <a:solidFill>
                  <a:prstClr val="black"/>
                </a:solidFill>
                <a:cs typeface="Times New Roman" pitchFamily="18" charset="0"/>
              </a:rPr>
              <a:t>70,4</a:t>
            </a:r>
            <a:endParaRPr lang="ru-RU" altLang="ru-RU" sz="16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78" name="AutoShape 6"/>
          <p:cNvSpPr>
            <a:spLocks noChangeArrowheads="1"/>
          </p:cNvSpPr>
          <p:nvPr/>
        </p:nvSpPr>
        <p:spPr bwMode="auto">
          <a:xfrm>
            <a:off x="1354342" y="1380905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9" name="Rectangle 28"/>
          <p:cNvSpPr>
            <a:spLocks noChangeArrowheads="1"/>
          </p:cNvSpPr>
          <p:nvPr/>
        </p:nvSpPr>
        <p:spPr bwMode="auto">
          <a:xfrm>
            <a:off x="1565760" y="1789684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80" name="Rectangle 28"/>
          <p:cNvSpPr>
            <a:spLocks noChangeArrowheads="1"/>
          </p:cNvSpPr>
          <p:nvPr/>
        </p:nvSpPr>
        <p:spPr bwMode="auto">
          <a:xfrm>
            <a:off x="1354342" y="1814977"/>
            <a:ext cx="841394" cy="338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600" b="1" u="sng" dirty="0" smtClean="0">
                <a:solidFill>
                  <a:prstClr val="black"/>
                </a:solidFill>
                <a:cs typeface="Times New Roman" pitchFamily="18" charset="0"/>
              </a:rPr>
              <a:t>74,2</a:t>
            </a:r>
            <a:endParaRPr lang="ru-RU" altLang="ru-RU" sz="16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81" name="AutoShape 6"/>
          <p:cNvSpPr>
            <a:spLocks noChangeArrowheads="1"/>
          </p:cNvSpPr>
          <p:nvPr/>
        </p:nvSpPr>
        <p:spPr bwMode="auto">
          <a:xfrm>
            <a:off x="2334068" y="1386165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2" name="Rectangle 28"/>
          <p:cNvSpPr>
            <a:spLocks noChangeArrowheads="1"/>
          </p:cNvSpPr>
          <p:nvPr/>
        </p:nvSpPr>
        <p:spPr bwMode="auto">
          <a:xfrm>
            <a:off x="2545486" y="1794944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83" name="Rectangle 28"/>
          <p:cNvSpPr>
            <a:spLocks noChangeArrowheads="1"/>
          </p:cNvSpPr>
          <p:nvPr/>
        </p:nvSpPr>
        <p:spPr bwMode="auto">
          <a:xfrm>
            <a:off x="2334068" y="1820237"/>
            <a:ext cx="857280" cy="338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600" b="1" u="sng" dirty="0" smtClean="0">
                <a:solidFill>
                  <a:prstClr val="black"/>
                </a:solidFill>
                <a:cs typeface="Times New Roman" pitchFamily="18" charset="0"/>
              </a:rPr>
              <a:t>76,3</a:t>
            </a:r>
            <a:endParaRPr lang="ru-RU" altLang="ru-RU" sz="16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84" name="AutoShape 6"/>
          <p:cNvSpPr>
            <a:spLocks noChangeArrowheads="1"/>
          </p:cNvSpPr>
          <p:nvPr/>
        </p:nvSpPr>
        <p:spPr bwMode="auto">
          <a:xfrm>
            <a:off x="3342180" y="1379071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99" name="Rectangle 28"/>
          <p:cNvSpPr>
            <a:spLocks noChangeArrowheads="1"/>
          </p:cNvSpPr>
          <p:nvPr/>
        </p:nvSpPr>
        <p:spPr bwMode="auto">
          <a:xfrm>
            <a:off x="3553598" y="1787850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100" name="Rectangle 28"/>
          <p:cNvSpPr>
            <a:spLocks noChangeArrowheads="1"/>
          </p:cNvSpPr>
          <p:nvPr/>
        </p:nvSpPr>
        <p:spPr bwMode="auto">
          <a:xfrm>
            <a:off x="3342180" y="1813143"/>
            <a:ext cx="857280" cy="338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600" b="1" u="sng" dirty="0" smtClean="0">
                <a:solidFill>
                  <a:prstClr val="black"/>
                </a:solidFill>
                <a:cs typeface="Times New Roman" pitchFamily="18" charset="0"/>
              </a:rPr>
              <a:t>78,4</a:t>
            </a:r>
            <a:endParaRPr lang="ru-RU" altLang="ru-RU" sz="16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101" name="AutoShape 6"/>
          <p:cNvSpPr>
            <a:spLocks noChangeArrowheads="1"/>
          </p:cNvSpPr>
          <p:nvPr/>
        </p:nvSpPr>
        <p:spPr bwMode="auto">
          <a:xfrm>
            <a:off x="4308968" y="1387999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2" name="Rectangle 28"/>
          <p:cNvSpPr>
            <a:spLocks noChangeArrowheads="1"/>
          </p:cNvSpPr>
          <p:nvPr/>
        </p:nvSpPr>
        <p:spPr bwMode="auto">
          <a:xfrm>
            <a:off x="4520386" y="1796778"/>
            <a:ext cx="237303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103" name="Rectangle 28"/>
          <p:cNvSpPr>
            <a:spLocks noChangeArrowheads="1"/>
          </p:cNvSpPr>
          <p:nvPr/>
        </p:nvSpPr>
        <p:spPr bwMode="auto">
          <a:xfrm>
            <a:off x="4308968" y="1822071"/>
            <a:ext cx="839096" cy="338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600" b="1" u="sng" dirty="0" smtClean="0">
                <a:solidFill>
                  <a:prstClr val="black"/>
                </a:solidFill>
                <a:cs typeface="Times New Roman" pitchFamily="18" charset="0"/>
              </a:rPr>
              <a:t>80,4</a:t>
            </a:r>
            <a:endParaRPr lang="ru-RU" altLang="ru-RU" sz="16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350" b="6487"/>
          <a:stretch/>
        </p:blipFill>
        <p:spPr>
          <a:xfrm>
            <a:off x="251521" y="3231301"/>
            <a:ext cx="2348880" cy="178072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40" t="5521" r="9870" b="7555"/>
          <a:stretch/>
        </p:blipFill>
        <p:spPr>
          <a:xfrm>
            <a:off x="2664137" y="3231301"/>
            <a:ext cx="2498489" cy="178072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26826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47" name="Freeform 39"/>
          <p:cNvSpPr>
            <a:spLocks noEditPoints="1"/>
          </p:cNvSpPr>
          <p:nvPr/>
        </p:nvSpPr>
        <p:spPr bwMode="auto">
          <a:xfrm>
            <a:off x="1331924" y="78342"/>
            <a:ext cx="6356176" cy="119726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8" name="Google Shape;63;p13"/>
          <p:cNvSpPr txBox="1">
            <a:spLocks/>
          </p:cNvSpPr>
          <p:nvPr/>
        </p:nvSpPr>
        <p:spPr>
          <a:xfrm>
            <a:off x="1412194" y="327277"/>
            <a:ext cx="6618727" cy="8461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КОЛИЧЕСТВО СУБЪЕКТОВ МАЛОГО И СРЕДНЕГО ПРЕДПРИНИМАТЕЛЬСТВА – ФАКТИЧЕСКИХ НАЛОГОПЛАТЕЛЬЩИКОВ</a:t>
            </a:r>
          </a:p>
        </p:txBody>
      </p:sp>
      <p:sp>
        <p:nvSpPr>
          <p:cNvPr id="51" name="Rectangle 72"/>
          <p:cNvSpPr>
            <a:spLocks noChangeArrowheads="1"/>
          </p:cNvSpPr>
          <p:nvPr/>
        </p:nvSpPr>
        <p:spPr bwMode="auto">
          <a:xfrm>
            <a:off x="186205" y="2769941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2022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(факт)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52" name="Line 35"/>
          <p:cNvSpPr>
            <a:spLocks noChangeShapeType="1"/>
          </p:cNvSpPr>
          <p:nvPr/>
        </p:nvSpPr>
        <p:spPr bwMode="auto">
          <a:xfrm>
            <a:off x="238167" y="2690267"/>
            <a:ext cx="4678311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3" name="AutoShape 6"/>
          <p:cNvSpPr>
            <a:spLocks noChangeArrowheads="1"/>
          </p:cNvSpPr>
          <p:nvPr/>
        </p:nvSpPr>
        <p:spPr bwMode="auto">
          <a:xfrm>
            <a:off x="310410" y="141625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48000">
                <a:srgbClr val="FF9999"/>
              </a:gs>
              <a:gs pos="0">
                <a:srgbClr val="A11F1F"/>
              </a:gs>
              <a:gs pos="88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4" name="Rectangle 28"/>
          <p:cNvSpPr>
            <a:spLocks noChangeArrowheads="1"/>
          </p:cNvSpPr>
          <p:nvPr/>
        </p:nvSpPr>
        <p:spPr bwMode="auto">
          <a:xfrm>
            <a:off x="238167" y="1825037"/>
            <a:ext cx="758278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6 590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5" name="AutoShape 6"/>
          <p:cNvSpPr>
            <a:spLocks noChangeArrowheads="1"/>
          </p:cNvSpPr>
          <p:nvPr/>
        </p:nvSpPr>
        <p:spPr bwMode="auto">
          <a:xfrm>
            <a:off x="1327360" y="141625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48000">
                <a:srgbClr val="FF9999"/>
              </a:gs>
              <a:gs pos="0">
                <a:srgbClr val="A11F1F"/>
              </a:gs>
              <a:gs pos="88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6" name="AutoShape 6"/>
          <p:cNvSpPr>
            <a:spLocks noChangeArrowheads="1"/>
          </p:cNvSpPr>
          <p:nvPr/>
        </p:nvSpPr>
        <p:spPr bwMode="auto">
          <a:xfrm>
            <a:off x="2324190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48000">
                <a:srgbClr val="FF9999"/>
              </a:gs>
              <a:gs pos="0">
                <a:srgbClr val="A11F1F"/>
              </a:gs>
              <a:gs pos="88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7" name="AutoShape 6"/>
          <p:cNvSpPr>
            <a:spLocks noChangeArrowheads="1"/>
          </p:cNvSpPr>
          <p:nvPr/>
        </p:nvSpPr>
        <p:spPr bwMode="auto">
          <a:xfrm>
            <a:off x="3332302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48000">
                <a:srgbClr val="FF9999"/>
              </a:gs>
              <a:gs pos="0">
                <a:srgbClr val="A11F1F"/>
              </a:gs>
              <a:gs pos="88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8" name="AutoShape 6"/>
          <p:cNvSpPr>
            <a:spLocks noChangeArrowheads="1"/>
          </p:cNvSpPr>
          <p:nvPr/>
        </p:nvSpPr>
        <p:spPr bwMode="auto">
          <a:xfrm>
            <a:off x="4288259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48000">
                <a:srgbClr val="FF9999"/>
              </a:gs>
              <a:gs pos="0">
                <a:srgbClr val="A11F1F"/>
              </a:gs>
              <a:gs pos="88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9" name="Rectangle 72"/>
          <p:cNvSpPr>
            <a:spLocks noChangeArrowheads="1"/>
          </p:cNvSpPr>
          <p:nvPr/>
        </p:nvSpPr>
        <p:spPr bwMode="auto">
          <a:xfrm>
            <a:off x="2213506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2024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60" name="Rectangle 72"/>
          <p:cNvSpPr>
            <a:spLocks noChangeArrowheads="1"/>
          </p:cNvSpPr>
          <p:nvPr/>
        </p:nvSpPr>
        <p:spPr bwMode="auto">
          <a:xfrm>
            <a:off x="1216676" y="2769941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2023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(оценка)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61" name="Rectangle 72"/>
          <p:cNvSpPr>
            <a:spLocks noChangeArrowheads="1"/>
          </p:cNvSpPr>
          <p:nvPr/>
        </p:nvSpPr>
        <p:spPr bwMode="auto">
          <a:xfrm>
            <a:off x="3221618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2025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62" name="Rectangle 72"/>
          <p:cNvSpPr>
            <a:spLocks noChangeArrowheads="1"/>
          </p:cNvSpPr>
          <p:nvPr/>
        </p:nvSpPr>
        <p:spPr bwMode="auto">
          <a:xfrm>
            <a:off x="4134302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cs typeface="Times New Roman" pitchFamily="18" charset="0"/>
              </a:rPr>
              <a:t>2026</a:t>
            </a:r>
            <a:endParaRPr lang="ru-RU" altLang="ru-RU" sz="1300" b="1" dirty="0"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cs typeface="Times New Roman" pitchFamily="18" charset="0"/>
              </a:rPr>
              <a:t>(прогноз)</a:t>
            </a:r>
            <a:endParaRPr lang="ru-RU" altLang="ru-RU" sz="1300" b="1" i="1" dirty="0">
              <a:cs typeface="Times New Roman" pitchFamily="18" charset="0"/>
            </a:endParaRPr>
          </a:p>
        </p:txBody>
      </p:sp>
      <p:sp>
        <p:nvSpPr>
          <p:cNvPr id="63" name="Rectangle 28"/>
          <p:cNvSpPr>
            <a:spLocks noChangeArrowheads="1"/>
          </p:cNvSpPr>
          <p:nvPr/>
        </p:nvSpPr>
        <p:spPr bwMode="auto">
          <a:xfrm>
            <a:off x="1280076" y="1824688"/>
            <a:ext cx="758278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6 634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4" name="Rectangle 28"/>
          <p:cNvSpPr>
            <a:spLocks noChangeArrowheads="1"/>
          </p:cNvSpPr>
          <p:nvPr/>
        </p:nvSpPr>
        <p:spPr bwMode="auto">
          <a:xfrm>
            <a:off x="2252841" y="1833106"/>
            <a:ext cx="758278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6 649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5" name="Rectangle 28"/>
          <p:cNvSpPr>
            <a:spLocks noChangeArrowheads="1"/>
          </p:cNvSpPr>
          <p:nvPr/>
        </p:nvSpPr>
        <p:spPr bwMode="auto">
          <a:xfrm>
            <a:off x="3275811" y="1833105"/>
            <a:ext cx="758278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6 665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6" name="Rectangle 28"/>
          <p:cNvSpPr>
            <a:spLocks noChangeArrowheads="1"/>
          </p:cNvSpPr>
          <p:nvPr/>
        </p:nvSpPr>
        <p:spPr bwMode="auto">
          <a:xfrm>
            <a:off x="4232998" y="1833155"/>
            <a:ext cx="705380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6 682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7" name="Rectangle 2"/>
          <p:cNvSpPr>
            <a:spLocks noChangeArrowheads="1"/>
          </p:cNvSpPr>
          <p:nvPr/>
        </p:nvSpPr>
        <p:spPr bwMode="auto">
          <a:xfrm>
            <a:off x="5037074" y="1318948"/>
            <a:ext cx="3973152" cy="1077087"/>
          </a:xfrm>
          <a:prstGeom prst="rect">
            <a:avLst/>
          </a:prstGeom>
          <a:gradFill flip="none" rotWithShape="1">
            <a:gsLst>
              <a:gs pos="72000">
                <a:srgbClr val="FFFFCC"/>
              </a:gs>
              <a:gs pos="2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600" b="1" i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 связи с реализацией комплекса мер государственной поддержки прогнозируется незначительный прирост</a:t>
            </a:r>
            <a:endParaRPr lang="ru-RU" altLang="ru-RU" sz="1500" b="1" dirty="0"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68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591742" y="78342"/>
            <a:ext cx="149812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69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836043" y="105853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7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7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538190" y="405147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80" name="TextBox 79"/>
          <p:cNvSpPr txBox="1"/>
          <p:nvPr/>
        </p:nvSpPr>
        <p:spPr>
          <a:xfrm>
            <a:off x="8075646" y="76620"/>
            <a:ext cx="1231208" cy="338320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600" b="1" kern="0" dirty="0" smtClean="0">
                <a:solidFill>
                  <a:srgbClr val="FFFFFF"/>
                </a:solidFill>
              </a:rPr>
              <a:t>единиц</a:t>
            </a:r>
            <a:endParaRPr lang="ru-RU" sz="1600" b="1" kern="0" dirty="0">
              <a:solidFill>
                <a:srgbClr val="FFFFFF"/>
              </a:solidFill>
            </a:endParaRPr>
          </a:p>
        </p:txBody>
      </p:sp>
      <p:pic>
        <p:nvPicPr>
          <p:cNvPr id="22" name="Рисунок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0187" y="2769941"/>
            <a:ext cx="3686925" cy="231763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3" name="Рисунок 2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65" b="9644"/>
          <a:stretch/>
        </p:blipFill>
        <p:spPr>
          <a:xfrm>
            <a:off x="395536" y="3178324"/>
            <a:ext cx="4326021" cy="195182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82808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9000">
        <p14:window dir="vert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endParaRPr lang="ru-RU" altLang="ru-RU" sz="2000" i="1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47" name="Freeform 39"/>
          <p:cNvSpPr>
            <a:spLocks noEditPoints="1"/>
          </p:cNvSpPr>
          <p:nvPr/>
        </p:nvSpPr>
        <p:spPr bwMode="auto">
          <a:xfrm>
            <a:off x="946302" y="88239"/>
            <a:ext cx="6356176" cy="97916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8" name="Google Shape;63;p13"/>
          <p:cNvSpPr txBox="1">
            <a:spLocks/>
          </p:cNvSpPr>
          <p:nvPr/>
        </p:nvSpPr>
        <p:spPr>
          <a:xfrm>
            <a:off x="905845" y="163445"/>
            <a:ext cx="6618727" cy="8461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1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ОБЩАЯ ЧИСЛЕННОСТЬ РАБОТАЮЩИХ В МАЛОМ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1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И СРЕДНЕМ БИЗНЕСЕ</a:t>
            </a:r>
          </a:p>
        </p:txBody>
      </p:sp>
      <p:sp>
        <p:nvSpPr>
          <p:cNvPr id="51" name="Rectangle 72"/>
          <p:cNvSpPr>
            <a:spLocks noChangeArrowheads="1"/>
          </p:cNvSpPr>
          <p:nvPr/>
        </p:nvSpPr>
        <p:spPr bwMode="auto">
          <a:xfrm>
            <a:off x="186205" y="2769941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2022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(факт)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2" name="Line 35"/>
          <p:cNvSpPr>
            <a:spLocks noChangeShapeType="1"/>
          </p:cNvSpPr>
          <p:nvPr/>
        </p:nvSpPr>
        <p:spPr bwMode="auto">
          <a:xfrm>
            <a:off x="238167" y="2690267"/>
            <a:ext cx="4678311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3" name="AutoShape 6"/>
          <p:cNvSpPr>
            <a:spLocks noChangeArrowheads="1"/>
          </p:cNvSpPr>
          <p:nvPr/>
        </p:nvSpPr>
        <p:spPr bwMode="auto">
          <a:xfrm>
            <a:off x="310410" y="141625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chemeClr val="bg1"/>
              </a:gs>
              <a:gs pos="84000">
                <a:srgbClr val="008080"/>
              </a:gs>
              <a:gs pos="26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4" name="Rectangle 28"/>
          <p:cNvSpPr>
            <a:spLocks noChangeArrowheads="1"/>
          </p:cNvSpPr>
          <p:nvPr/>
        </p:nvSpPr>
        <p:spPr bwMode="auto">
          <a:xfrm>
            <a:off x="289258" y="1833104"/>
            <a:ext cx="5947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20,8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5" name="AutoShape 6"/>
          <p:cNvSpPr>
            <a:spLocks noChangeArrowheads="1"/>
          </p:cNvSpPr>
          <p:nvPr/>
        </p:nvSpPr>
        <p:spPr bwMode="auto">
          <a:xfrm>
            <a:off x="1327360" y="141625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chemeClr val="bg1"/>
              </a:gs>
              <a:gs pos="84000">
                <a:srgbClr val="008080"/>
              </a:gs>
              <a:gs pos="26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6" name="AutoShape 6"/>
          <p:cNvSpPr>
            <a:spLocks noChangeArrowheads="1"/>
          </p:cNvSpPr>
          <p:nvPr/>
        </p:nvSpPr>
        <p:spPr bwMode="auto">
          <a:xfrm>
            <a:off x="2324190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chemeClr val="bg1"/>
              </a:gs>
              <a:gs pos="84000">
                <a:srgbClr val="008080"/>
              </a:gs>
              <a:gs pos="26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7" name="AutoShape 6"/>
          <p:cNvSpPr>
            <a:spLocks noChangeArrowheads="1"/>
          </p:cNvSpPr>
          <p:nvPr/>
        </p:nvSpPr>
        <p:spPr bwMode="auto">
          <a:xfrm>
            <a:off x="3332302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chemeClr val="bg1"/>
              </a:gs>
              <a:gs pos="84000">
                <a:srgbClr val="008080"/>
              </a:gs>
              <a:gs pos="26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8" name="AutoShape 6"/>
          <p:cNvSpPr>
            <a:spLocks noChangeArrowheads="1"/>
          </p:cNvSpPr>
          <p:nvPr/>
        </p:nvSpPr>
        <p:spPr bwMode="auto">
          <a:xfrm>
            <a:off x="4288259" y="1408188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chemeClr val="bg1"/>
              </a:gs>
              <a:gs pos="84000">
                <a:srgbClr val="008080"/>
              </a:gs>
              <a:gs pos="26000">
                <a:schemeClr val="accent5">
                  <a:lumMod val="20000"/>
                  <a:lumOff val="8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9" name="Rectangle 72"/>
          <p:cNvSpPr>
            <a:spLocks noChangeArrowheads="1"/>
          </p:cNvSpPr>
          <p:nvPr/>
        </p:nvSpPr>
        <p:spPr bwMode="auto">
          <a:xfrm>
            <a:off x="2213506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2024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0" name="Rectangle 72"/>
          <p:cNvSpPr>
            <a:spLocks noChangeArrowheads="1"/>
          </p:cNvSpPr>
          <p:nvPr/>
        </p:nvSpPr>
        <p:spPr bwMode="auto">
          <a:xfrm>
            <a:off x="1216676" y="2769941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2023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(оценка)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1" name="Rectangle 72"/>
          <p:cNvSpPr>
            <a:spLocks noChangeArrowheads="1"/>
          </p:cNvSpPr>
          <p:nvPr/>
        </p:nvSpPr>
        <p:spPr bwMode="auto">
          <a:xfrm>
            <a:off x="3221618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2025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2" name="Rectangle 72"/>
          <p:cNvSpPr>
            <a:spLocks noChangeArrowheads="1"/>
          </p:cNvSpPr>
          <p:nvPr/>
        </p:nvSpPr>
        <p:spPr bwMode="auto">
          <a:xfrm>
            <a:off x="4134302" y="2769941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2026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3" name="Rectangle 28"/>
          <p:cNvSpPr>
            <a:spLocks noChangeArrowheads="1"/>
          </p:cNvSpPr>
          <p:nvPr/>
        </p:nvSpPr>
        <p:spPr bwMode="auto">
          <a:xfrm>
            <a:off x="1306208" y="1824688"/>
            <a:ext cx="5947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21,1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4" name="Rectangle 28"/>
          <p:cNvSpPr>
            <a:spLocks noChangeArrowheads="1"/>
          </p:cNvSpPr>
          <p:nvPr/>
        </p:nvSpPr>
        <p:spPr bwMode="auto">
          <a:xfrm>
            <a:off x="2324190" y="1833106"/>
            <a:ext cx="6476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21,4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5" name="Rectangle 28"/>
          <p:cNvSpPr>
            <a:spLocks noChangeArrowheads="1"/>
          </p:cNvSpPr>
          <p:nvPr/>
        </p:nvSpPr>
        <p:spPr bwMode="auto">
          <a:xfrm>
            <a:off x="3332302" y="1833105"/>
            <a:ext cx="6476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21,7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6" name="Rectangle 28"/>
          <p:cNvSpPr>
            <a:spLocks noChangeArrowheads="1"/>
          </p:cNvSpPr>
          <p:nvPr/>
        </p:nvSpPr>
        <p:spPr bwMode="auto">
          <a:xfrm>
            <a:off x="4267107" y="1833155"/>
            <a:ext cx="5947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22,0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7" name="Rectangle 2"/>
          <p:cNvSpPr>
            <a:spLocks noChangeArrowheads="1"/>
          </p:cNvSpPr>
          <p:nvPr/>
        </p:nvSpPr>
        <p:spPr bwMode="auto">
          <a:xfrm>
            <a:off x="5148064" y="1501522"/>
            <a:ext cx="3888432" cy="1077087"/>
          </a:xfrm>
          <a:prstGeom prst="rect">
            <a:avLst/>
          </a:prstGeom>
          <a:gradFill flip="none" rotWithShape="1">
            <a:gsLst>
              <a:gs pos="66000">
                <a:schemeClr val="accent5">
                  <a:lumMod val="60000"/>
                  <a:lumOff val="40000"/>
                </a:schemeClr>
              </a:gs>
              <a:gs pos="28000">
                <a:schemeClr val="bg1"/>
              </a:gs>
              <a:gs pos="100000">
                <a:srgbClr val="008080"/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600" b="1" i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 связи </a:t>
            </a:r>
            <a:r>
              <a:rPr lang="ru-RU" altLang="ru-RU" sz="1600" b="1" i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с реализацией </a:t>
            </a:r>
            <a:r>
              <a:rPr lang="ru-RU" altLang="ru-RU" sz="1600" b="1" i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комплекса мер государственной поддержки прогнозируется незначительный прирост</a:t>
            </a:r>
            <a:endParaRPr lang="ru-RU" altLang="ru-RU" sz="1600" b="1" dirty="0"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22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191097" y="84350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3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435398" y="111861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4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5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8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3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37545" y="411155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653437" y="58006"/>
            <a:ext cx="1581373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b="1" kern="0" dirty="0">
                <a:solidFill>
                  <a:srgbClr val="FFFFFF"/>
                </a:solidFill>
              </a:rPr>
              <a:t>т</a:t>
            </a:r>
            <a:r>
              <a:rPr lang="ru-RU" b="1" kern="0" dirty="0" smtClean="0">
                <a:solidFill>
                  <a:srgbClr val="FFFFFF"/>
                </a:solidFill>
              </a:rPr>
              <a:t>ыс. человек</a:t>
            </a:r>
            <a:endParaRPr lang="ru-RU" b="1" kern="0" dirty="0">
              <a:solidFill>
                <a:srgbClr val="FFFFFF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18" b="4433"/>
          <a:stretch/>
        </p:blipFill>
        <p:spPr>
          <a:xfrm>
            <a:off x="193077" y="3214651"/>
            <a:ext cx="4909897" cy="18286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37" name="Group 3">
            <a:extLst>
              <a:ext uri="{FF2B5EF4-FFF2-40B4-BE49-F238E27FC236}">
                <a16:creationId xmlns:a16="http://schemas.microsoft.com/office/drawing/2014/main" xmlns="" id="{850A7F95-D102-49F1-970B-E5C2D81067C2}"/>
              </a:ext>
            </a:extLst>
          </p:cNvPr>
          <p:cNvGrpSpPr>
            <a:grpSpLocks noChangeAspect="1"/>
          </p:cNvGrpSpPr>
          <p:nvPr/>
        </p:nvGrpSpPr>
        <p:grpSpPr>
          <a:xfrm>
            <a:off x="5232333" y="2467018"/>
            <a:ext cx="3701993" cy="2626590"/>
            <a:chOff x="754674" y="9525"/>
            <a:chExt cx="8009204" cy="5428239"/>
          </a:xfrm>
        </p:grpSpPr>
        <p:grpSp>
          <p:nvGrpSpPr>
            <p:cNvPr id="38" name="Group 4">
              <a:extLst>
                <a:ext uri="{FF2B5EF4-FFF2-40B4-BE49-F238E27FC236}">
                  <a16:creationId xmlns:a16="http://schemas.microsoft.com/office/drawing/2014/main" xmlns="" id="{89CFC3B1-C178-49BE-8B02-7785230B325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4674" y="688988"/>
              <a:ext cx="7864837" cy="4591485"/>
              <a:chOff x="112712" y="2174875"/>
              <a:chExt cx="3978276" cy="2322514"/>
            </a:xfrm>
          </p:grpSpPr>
          <p:grpSp>
            <p:nvGrpSpPr>
              <p:cNvPr id="728" name="Group 676">
                <a:extLst>
                  <a:ext uri="{FF2B5EF4-FFF2-40B4-BE49-F238E27FC236}">
                    <a16:creationId xmlns:a16="http://schemas.microsoft.com/office/drawing/2014/main" xmlns="" id="{5A725032-0E4B-4475-BF93-2F864C871CD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2712" y="2478087"/>
                <a:ext cx="3978276" cy="1901825"/>
                <a:chOff x="4414838" y="2339975"/>
                <a:chExt cx="3978276" cy="1901825"/>
              </a:xfrm>
            </p:grpSpPr>
            <p:sp>
              <p:nvSpPr>
                <p:cNvPr id="861" name="Freeform 260">
                  <a:extLst>
                    <a:ext uri="{FF2B5EF4-FFF2-40B4-BE49-F238E27FC236}">
                      <a16:creationId xmlns:a16="http://schemas.microsoft.com/office/drawing/2014/main" xmlns="" id="{302C9325-B80B-425E-ACA9-2AC8C8E2F3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414838" y="2489200"/>
                  <a:ext cx="1339850" cy="1752600"/>
                </a:xfrm>
                <a:custGeom>
                  <a:avLst/>
                  <a:gdLst>
                    <a:gd name="T0" fmla="*/ 488 w 1075"/>
                    <a:gd name="T1" fmla="*/ 441 h 1406"/>
                    <a:gd name="T2" fmla="*/ 420 w 1075"/>
                    <a:gd name="T3" fmla="*/ 485 h 1406"/>
                    <a:gd name="T4" fmla="*/ 472 w 1075"/>
                    <a:gd name="T5" fmla="*/ 568 h 1406"/>
                    <a:gd name="T6" fmla="*/ 514 w 1075"/>
                    <a:gd name="T7" fmla="*/ 555 h 1406"/>
                    <a:gd name="T8" fmla="*/ 506 w 1075"/>
                    <a:gd name="T9" fmla="*/ 603 h 1406"/>
                    <a:gd name="T10" fmla="*/ 560 w 1075"/>
                    <a:gd name="T11" fmla="*/ 655 h 1406"/>
                    <a:gd name="T12" fmla="*/ 635 w 1075"/>
                    <a:gd name="T13" fmla="*/ 688 h 1406"/>
                    <a:gd name="T14" fmla="*/ 681 w 1075"/>
                    <a:gd name="T15" fmla="*/ 656 h 1406"/>
                    <a:gd name="T16" fmla="*/ 700 w 1075"/>
                    <a:gd name="T17" fmla="*/ 654 h 1406"/>
                    <a:gd name="T18" fmla="*/ 778 w 1075"/>
                    <a:gd name="T19" fmla="*/ 668 h 1406"/>
                    <a:gd name="T20" fmla="*/ 881 w 1075"/>
                    <a:gd name="T21" fmla="*/ 724 h 1406"/>
                    <a:gd name="T22" fmla="*/ 887 w 1075"/>
                    <a:gd name="T23" fmla="*/ 806 h 1406"/>
                    <a:gd name="T24" fmla="*/ 928 w 1075"/>
                    <a:gd name="T25" fmla="*/ 807 h 1406"/>
                    <a:gd name="T26" fmla="*/ 1002 w 1075"/>
                    <a:gd name="T27" fmla="*/ 820 h 1406"/>
                    <a:gd name="T28" fmla="*/ 1042 w 1075"/>
                    <a:gd name="T29" fmla="*/ 919 h 1406"/>
                    <a:gd name="T30" fmla="*/ 931 w 1075"/>
                    <a:gd name="T31" fmla="*/ 1070 h 1406"/>
                    <a:gd name="T32" fmla="*/ 838 w 1075"/>
                    <a:gd name="T33" fmla="*/ 1184 h 1406"/>
                    <a:gd name="T34" fmla="*/ 838 w 1075"/>
                    <a:gd name="T35" fmla="*/ 1200 h 1406"/>
                    <a:gd name="T36" fmla="*/ 791 w 1075"/>
                    <a:gd name="T37" fmla="*/ 1248 h 1406"/>
                    <a:gd name="T38" fmla="*/ 767 w 1075"/>
                    <a:gd name="T39" fmla="*/ 1299 h 1406"/>
                    <a:gd name="T40" fmla="*/ 747 w 1075"/>
                    <a:gd name="T41" fmla="*/ 1364 h 1406"/>
                    <a:gd name="T42" fmla="*/ 743 w 1075"/>
                    <a:gd name="T43" fmla="*/ 1384 h 1406"/>
                    <a:gd name="T44" fmla="*/ 708 w 1075"/>
                    <a:gd name="T45" fmla="*/ 1261 h 1406"/>
                    <a:gd name="T46" fmla="*/ 707 w 1075"/>
                    <a:gd name="T47" fmla="*/ 1105 h 1406"/>
                    <a:gd name="T48" fmla="*/ 598 w 1075"/>
                    <a:gd name="T49" fmla="*/ 856 h 1406"/>
                    <a:gd name="T50" fmla="*/ 601 w 1075"/>
                    <a:gd name="T51" fmla="*/ 780 h 1406"/>
                    <a:gd name="T52" fmla="*/ 611 w 1075"/>
                    <a:gd name="T53" fmla="*/ 685 h 1406"/>
                    <a:gd name="T54" fmla="*/ 490 w 1075"/>
                    <a:gd name="T55" fmla="*/ 626 h 1406"/>
                    <a:gd name="T56" fmla="*/ 340 w 1075"/>
                    <a:gd name="T57" fmla="*/ 547 h 1406"/>
                    <a:gd name="T58" fmla="*/ 262 w 1075"/>
                    <a:gd name="T59" fmla="*/ 432 h 1406"/>
                    <a:gd name="T60" fmla="*/ 260 w 1075"/>
                    <a:gd name="T61" fmla="*/ 469 h 1406"/>
                    <a:gd name="T62" fmla="*/ 199 w 1075"/>
                    <a:gd name="T63" fmla="*/ 291 h 1406"/>
                    <a:gd name="T64" fmla="*/ 176 w 1075"/>
                    <a:gd name="T65" fmla="*/ 125 h 1406"/>
                    <a:gd name="T66" fmla="*/ 40 w 1075"/>
                    <a:gd name="T67" fmla="*/ 140 h 1406"/>
                    <a:gd name="T68" fmla="*/ 84 w 1075"/>
                    <a:gd name="T69" fmla="*/ 72 h 1406"/>
                    <a:gd name="T70" fmla="*/ 104 w 1075"/>
                    <a:gd name="T71" fmla="*/ 30 h 1406"/>
                    <a:gd name="T72" fmla="*/ 308 w 1075"/>
                    <a:gd name="T73" fmla="*/ 24 h 1406"/>
                    <a:gd name="T74" fmla="*/ 450 w 1075"/>
                    <a:gd name="T75" fmla="*/ 36 h 1406"/>
                    <a:gd name="T76" fmla="*/ 484 w 1075"/>
                    <a:gd name="T77" fmla="*/ 54 h 1406"/>
                    <a:gd name="T78" fmla="*/ 499 w 1075"/>
                    <a:gd name="T79" fmla="*/ 164 h 1406"/>
                    <a:gd name="T80" fmla="*/ 532 w 1075"/>
                    <a:gd name="T81" fmla="*/ 174 h 1406"/>
                    <a:gd name="T82" fmla="*/ 521 w 1075"/>
                    <a:gd name="T83" fmla="*/ 102 h 1406"/>
                    <a:gd name="T84" fmla="*/ 579 w 1075"/>
                    <a:gd name="T85" fmla="*/ 130 h 1406"/>
                    <a:gd name="T86" fmla="*/ 661 w 1075"/>
                    <a:gd name="T87" fmla="*/ 169 h 1406"/>
                    <a:gd name="T88" fmla="*/ 692 w 1075"/>
                    <a:gd name="T89" fmla="*/ 185 h 1406"/>
                    <a:gd name="T90" fmla="*/ 619 w 1075"/>
                    <a:gd name="T91" fmla="*/ 254 h 1406"/>
                    <a:gd name="T92" fmla="*/ 678 w 1075"/>
                    <a:gd name="T93" fmla="*/ 266 h 1406"/>
                    <a:gd name="T94" fmla="*/ 630 w 1075"/>
                    <a:gd name="T95" fmla="*/ 295 h 1406"/>
                    <a:gd name="T96" fmla="*/ 565 w 1075"/>
                    <a:gd name="T97" fmla="*/ 430 h 1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075" h="1406">
                      <a:moveTo>
                        <a:pt x="574" y="494"/>
                      </a:moveTo>
                      <a:cubicBezTo>
                        <a:pt x="574" y="494"/>
                        <a:pt x="571" y="453"/>
                        <a:pt x="534" y="439"/>
                      </a:cubicBezTo>
                      <a:cubicBezTo>
                        <a:pt x="496" y="425"/>
                        <a:pt x="488" y="441"/>
                        <a:pt x="488" y="441"/>
                      </a:cubicBezTo>
                      <a:cubicBezTo>
                        <a:pt x="488" y="441"/>
                        <a:pt x="487" y="450"/>
                        <a:pt x="482" y="447"/>
                      </a:cubicBezTo>
                      <a:cubicBezTo>
                        <a:pt x="476" y="444"/>
                        <a:pt x="457" y="430"/>
                        <a:pt x="433" y="448"/>
                      </a:cubicBezTo>
                      <a:cubicBezTo>
                        <a:pt x="409" y="466"/>
                        <a:pt x="420" y="485"/>
                        <a:pt x="420" y="485"/>
                      </a:cubicBezTo>
                      <a:cubicBezTo>
                        <a:pt x="420" y="485"/>
                        <a:pt x="413" y="505"/>
                        <a:pt x="418" y="530"/>
                      </a:cubicBezTo>
                      <a:cubicBezTo>
                        <a:pt x="423" y="555"/>
                        <a:pt x="436" y="570"/>
                        <a:pt x="436" y="570"/>
                      </a:cubicBezTo>
                      <a:cubicBezTo>
                        <a:pt x="436" y="570"/>
                        <a:pt x="448" y="579"/>
                        <a:pt x="472" y="568"/>
                      </a:cubicBezTo>
                      <a:cubicBezTo>
                        <a:pt x="497" y="557"/>
                        <a:pt x="483" y="548"/>
                        <a:pt x="488" y="544"/>
                      </a:cubicBezTo>
                      <a:cubicBezTo>
                        <a:pt x="497" y="540"/>
                        <a:pt x="501" y="539"/>
                        <a:pt x="520" y="539"/>
                      </a:cubicBezTo>
                      <a:cubicBezTo>
                        <a:pt x="526" y="539"/>
                        <a:pt x="520" y="546"/>
                        <a:pt x="514" y="555"/>
                      </a:cubicBezTo>
                      <a:cubicBezTo>
                        <a:pt x="510" y="561"/>
                        <a:pt x="516" y="571"/>
                        <a:pt x="511" y="573"/>
                      </a:cubicBezTo>
                      <a:cubicBezTo>
                        <a:pt x="506" y="574"/>
                        <a:pt x="511" y="578"/>
                        <a:pt x="511" y="589"/>
                      </a:cubicBezTo>
                      <a:cubicBezTo>
                        <a:pt x="510" y="599"/>
                        <a:pt x="502" y="599"/>
                        <a:pt x="506" y="603"/>
                      </a:cubicBezTo>
                      <a:cubicBezTo>
                        <a:pt x="509" y="607"/>
                        <a:pt x="532" y="601"/>
                        <a:pt x="544" y="604"/>
                      </a:cubicBezTo>
                      <a:cubicBezTo>
                        <a:pt x="556" y="607"/>
                        <a:pt x="562" y="608"/>
                        <a:pt x="563" y="612"/>
                      </a:cubicBezTo>
                      <a:cubicBezTo>
                        <a:pt x="564" y="617"/>
                        <a:pt x="552" y="641"/>
                        <a:pt x="560" y="655"/>
                      </a:cubicBezTo>
                      <a:cubicBezTo>
                        <a:pt x="569" y="669"/>
                        <a:pt x="576" y="683"/>
                        <a:pt x="584" y="686"/>
                      </a:cubicBezTo>
                      <a:cubicBezTo>
                        <a:pt x="592" y="689"/>
                        <a:pt x="601" y="676"/>
                        <a:pt x="606" y="675"/>
                      </a:cubicBezTo>
                      <a:cubicBezTo>
                        <a:pt x="610" y="675"/>
                        <a:pt x="628" y="694"/>
                        <a:pt x="635" y="688"/>
                      </a:cubicBezTo>
                      <a:cubicBezTo>
                        <a:pt x="642" y="681"/>
                        <a:pt x="638" y="666"/>
                        <a:pt x="651" y="660"/>
                      </a:cubicBezTo>
                      <a:cubicBezTo>
                        <a:pt x="664" y="654"/>
                        <a:pt x="679" y="647"/>
                        <a:pt x="683" y="646"/>
                      </a:cubicBezTo>
                      <a:cubicBezTo>
                        <a:pt x="688" y="645"/>
                        <a:pt x="683" y="647"/>
                        <a:pt x="681" y="656"/>
                      </a:cubicBezTo>
                      <a:cubicBezTo>
                        <a:pt x="680" y="666"/>
                        <a:pt x="681" y="677"/>
                        <a:pt x="688" y="679"/>
                      </a:cubicBezTo>
                      <a:cubicBezTo>
                        <a:pt x="695" y="680"/>
                        <a:pt x="692" y="671"/>
                        <a:pt x="690" y="666"/>
                      </a:cubicBezTo>
                      <a:cubicBezTo>
                        <a:pt x="688" y="662"/>
                        <a:pt x="689" y="654"/>
                        <a:pt x="700" y="654"/>
                      </a:cubicBezTo>
                      <a:cubicBezTo>
                        <a:pt x="711" y="655"/>
                        <a:pt x="714" y="663"/>
                        <a:pt x="723" y="665"/>
                      </a:cubicBezTo>
                      <a:cubicBezTo>
                        <a:pt x="731" y="666"/>
                        <a:pt x="754" y="672"/>
                        <a:pt x="760" y="668"/>
                      </a:cubicBezTo>
                      <a:cubicBezTo>
                        <a:pt x="765" y="664"/>
                        <a:pt x="771" y="665"/>
                        <a:pt x="778" y="668"/>
                      </a:cubicBezTo>
                      <a:cubicBezTo>
                        <a:pt x="786" y="671"/>
                        <a:pt x="801" y="676"/>
                        <a:pt x="816" y="692"/>
                      </a:cubicBezTo>
                      <a:cubicBezTo>
                        <a:pt x="831" y="708"/>
                        <a:pt x="837" y="718"/>
                        <a:pt x="842" y="718"/>
                      </a:cubicBezTo>
                      <a:cubicBezTo>
                        <a:pt x="846" y="719"/>
                        <a:pt x="860" y="709"/>
                        <a:pt x="881" y="724"/>
                      </a:cubicBezTo>
                      <a:cubicBezTo>
                        <a:pt x="903" y="739"/>
                        <a:pt x="904" y="761"/>
                        <a:pt x="910" y="766"/>
                      </a:cubicBezTo>
                      <a:cubicBezTo>
                        <a:pt x="916" y="771"/>
                        <a:pt x="914" y="779"/>
                        <a:pt x="905" y="785"/>
                      </a:cubicBezTo>
                      <a:cubicBezTo>
                        <a:pt x="897" y="791"/>
                        <a:pt x="886" y="804"/>
                        <a:pt x="887" y="806"/>
                      </a:cubicBezTo>
                      <a:cubicBezTo>
                        <a:pt x="888" y="809"/>
                        <a:pt x="898" y="805"/>
                        <a:pt x="904" y="804"/>
                      </a:cubicBezTo>
                      <a:cubicBezTo>
                        <a:pt x="911" y="804"/>
                        <a:pt x="916" y="806"/>
                        <a:pt x="917" y="811"/>
                      </a:cubicBezTo>
                      <a:cubicBezTo>
                        <a:pt x="918" y="817"/>
                        <a:pt x="923" y="817"/>
                        <a:pt x="928" y="807"/>
                      </a:cubicBezTo>
                      <a:cubicBezTo>
                        <a:pt x="932" y="797"/>
                        <a:pt x="946" y="792"/>
                        <a:pt x="955" y="800"/>
                      </a:cubicBezTo>
                      <a:cubicBezTo>
                        <a:pt x="965" y="808"/>
                        <a:pt x="969" y="816"/>
                        <a:pt x="969" y="821"/>
                      </a:cubicBezTo>
                      <a:cubicBezTo>
                        <a:pt x="969" y="826"/>
                        <a:pt x="976" y="812"/>
                        <a:pt x="1002" y="820"/>
                      </a:cubicBezTo>
                      <a:cubicBezTo>
                        <a:pt x="1028" y="827"/>
                        <a:pt x="1043" y="844"/>
                        <a:pt x="1052" y="847"/>
                      </a:cubicBezTo>
                      <a:cubicBezTo>
                        <a:pt x="1070" y="852"/>
                        <a:pt x="1075" y="852"/>
                        <a:pt x="1073" y="869"/>
                      </a:cubicBezTo>
                      <a:cubicBezTo>
                        <a:pt x="1071" y="885"/>
                        <a:pt x="1058" y="903"/>
                        <a:pt x="1042" y="919"/>
                      </a:cubicBezTo>
                      <a:cubicBezTo>
                        <a:pt x="1025" y="936"/>
                        <a:pt x="1022" y="949"/>
                        <a:pt x="1022" y="966"/>
                      </a:cubicBezTo>
                      <a:cubicBezTo>
                        <a:pt x="1023" y="982"/>
                        <a:pt x="1007" y="1021"/>
                        <a:pt x="999" y="1033"/>
                      </a:cubicBezTo>
                      <a:cubicBezTo>
                        <a:pt x="990" y="1045"/>
                        <a:pt x="948" y="1057"/>
                        <a:pt x="931" y="1070"/>
                      </a:cubicBezTo>
                      <a:cubicBezTo>
                        <a:pt x="914" y="1083"/>
                        <a:pt x="927" y="1107"/>
                        <a:pt x="914" y="1121"/>
                      </a:cubicBezTo>
                      <a:cubicBezTo>
                        <a:pt x="902" y="1135"/>
                        <a:pt x="883" y="1160"/>
                        <a:pt x="872" y="1175"/>
                      </a:cubicBezTo>
                      <a:cubicBezTo>
                        <a:pt x="861" y="1189"/>
                        <a:pt x="849" y="1193"/>
                        <a:pt x="838" y="1184"/>
                      </a:cubicBezTo>
                      <a:cubicBezTo>
                        <a:pt x="828" y="1175"/>
                        <a:pt x="830" y="1175"/>
                        <a:pt x="829" y="1170"/>
                      </a:cubicBezTo>
                      <a:cubicBezTo>
                        <a:pt x="828" y="1166"/>
                        <a:pt x="824" y="1160"/>
                        <a:pt x="824" y="1171"/>
                      </a:cubicBezTo>
                      <a:cubicBezTo>
                        <a:pt x="823" y="1181"/>
                        <a:pt x="833" y="1192"/>
                        <a:pt x="838" y="1200"/>
                      </a:cubicBezTo>
                      <a:cubicBezTo>
                        <a:pt x="844" y="1208"/>
                        <a:pt x="840" y="1219"/>
                        <a:pt x="826" y="1225"/>
                      </a:cubicBezTo>
                      <a:cubicBezTo>
                        <a:pt x="812" y="1230"/>
                        <a:pt x="800" y="1229"/>
                        <a:pt x="795" y="1231"/>
                      </a:cubicBezTo>
                      <a:cubicBezTo>
                        <a:pt x="790" y="1233"/>
                        <a:pt x="795" y="1239"/>
                        <a:pt x="791" y="1248"/>
                      </a:cubicBezTo>
                      <a:cubicBezTo>
                        <a:pt x="787" y="1258"/>
                        <a:pt x="780" y="1260"/>
                        <a:pt x="774" y="1257"/>
                      </a:cubicBezTo>
                      <a:cubicBezTo>
                        <a:pt x="768" y="1254"/>
                        <a:pt x="769" y="1260"/>
                        <a:pt x="770" y="1269"/>
                      </a:cubicBezTo>
                      <a:cubicBezTo>
                        <a:pt x="772" y="1278"/>
                        <a:pt x="779" y="1296"/>
                        <a:pt x="767" y="1299"/>
                      </a:cubicBezTo>
                      <a:cubicBezTo>
                        <a:pt x="755" y="1303"/>
                        <a:pt x="748" y="1309"/>
                        <a:pt x="755" y="1315"/>
                      </a:cubicBezTo>
                      <a:cubicBezTo>
                        <a:pt x="762" y="1321"/>
                        <a:pt x="767" y="1322"/>
                        <a:pt x="768" y="1325"/>
                      </a:cubicBezTo>
                      <a:cubicBezTo>
                        <a:pt x="770" y="1328"/>
                        <a:pt x="740" y="1355"/>
                        <a:pt x="747" y="1364"/>
                      </a:cubicBezTo>
                      <a:cubicBezTo>
                        <a:pt x="753" y="1373"/>
                        <a:pt x="757" y="1394"/>
                        <a:pt x="766" y="1398"/>
                      </a:cubicBezTo>
                      <a:cubicBezTo>
                        <a:pt x="775" y="1402"/>
                        <a:pt x="765" y="1406"/>
                        <a:pt x="753" y="1404"/>
                      </a:cubicBezTo>
                      <a:cubicBezTo>
                        <a:pt x="741" y="1402"/>
                        <a:pt x="740" y="1389"/>
                        <a:pt x="743" y="1384"/>
                      </a:cubicBezTo>
                      <a:cubicBezTo>
                        <a:pt x="746" y="1380"/>
                        <a:pt x="746" y="1381"/>
                        <a:pt x="731" y="1378"/>
                      </a:cubicBezTo>
                      <a:cubicBezTo>
                        <a:pt x="716" y="1375"/>
                        <a:pt x="702" y="1351"/>
                        <a:pt x="704" y="1327"/>
                      </a:cubicBezTo>
                      <a:cubicBezTo>
                        <a:pt x="706" y="1303"/>
                        <a:pt x="711" y="1265"/>
                        <a:pt x="708" y="1261"/>
                      </a:cubicBezTo>
                      <a:cubicBezTo>
                        <a:pt x="705" y="1258"/>
                        <a:pt x="697" y="1259"/>
                        <a:pt x="698" y="1247"/>
                      </a:cubicBezTo>
                      <a:cubicBezTo>
                        <a:pt x="699" y="1234"/>
                        <a:pt x="693" y="1231"/>
                        <a:pt x="702" y="1196"/>
                      </a:cubicBezTo>
                      <a:cubicBezTo>
                        <a:pt x="712" y="1162"/>
                        <a:pt x="698" y="1139"/>
                        <a:pt x="707" y="1105"/>
                      </a:cubicBezTo>
                      <a:cubicBezTo>
                        <a:pt x="716" y="1072"/>
                        <a:pt x="713" y="1016"/>
                        <a:pt x="710" y="1004"/>
                      </a:cubicBezTo>
                      <a:cubicBezTo>
                        <a:pt x="707" y="993"/>
                        <a:pt x="673" y="981"/>
                        <a:pt x="649" y="946"/>
                      </a:cubicBezTo>
                      <a:cubicBezTo>
                        <a:pt x="624" y="911"/>
                        <a:pt x="609" y="865"/>
                        <a:pt x="598" y="856"/>
                      </a:cubicBezTo>
                      <a:cubicBezTo>
                        <a:pt x="587" y="846"/>
                        <a:pt x="586" y="832"/>
                        <a:pt x="597" y="826"/>
                      </a:cubicBezTo>
                      <a:cubicBezTo>
                        <a:pt x="608" y="820"/>
                        <a:pt x="603" y="815"/>
                        <a:pt x="598" y="811"/>
                      </a:cubicBezTo>
                      <a:cubicBezTo>
                        <a:pt x="592" y="807"/>
                        <a:pt x="589" y="791"/>
                        <a:pt x="601" y="780"/>
                      </a:cubicBezTo>
                      <a:cubicBezTo>
                        <a:pt x="614" y="769"/>
                        <a:pt x="629" y="761"/>
                        <a:pt x="632" y="743"/>
                      </a:cubicBezTo>
                      <a:cubicBezTo>
                        <a:pt x="636" y="725"/>
                        <a:pt x="632" y="714"/>
                        <a:pt x="625" y="705"/>
                      </a:cubicBezTo>
                      <a:cubicBezTo>
                        <a:pt x="618" y="695"/>
                        <a:pt x="616" y="686"/>
                        <a:pt x="611" y="685"/>
                      </a:cubicBezTo>
                      <a:cubicBezTo>
                        <a:pt x="607" y="685"/>
                        <a:pt x="600" y="698"/>
                        <a:pt x="586" y="695"/>
                      </a:cubicBezTo>
                      <a:cubicBezTo>
                        <a:pt x="572" y="691"/>
                        <a:pt x="543" y="666"/>
                        <a:pt x="533" y="647"/>
                      </a:cubicBezTo>
                      <a:cubicBezTo>
                        <a:pt x="522" y="628"/>
                        <a:pt x="510" y="627"/>
                        <a:pt x="490" y="626"/>
                      </a:cubicBezTo>
                      <a:cubicBezTo>
                        <a:pt x="470" y="624"/>
                        <a:pt x="462" y="596"/>
                        <a:pt x="450" y="594"/>
                      </a:cubicBezTo>
                      <a:cubicBezTo>
                        <a:pt x="439" y="592"/>
                        <a:pt x="449" y="608"/>
                        <a:pt x="410" y="596"/>
                      </a:cubicBezTo>
                      <a:cubicBezTo>
                        <a:pt x="371" y="584"/>
                        <a:pt x="340" y="563"/>
                        <a:pt x="340" y="547"/>
                      </a:cubicBezTo>
                      <a:cubicBezTo>
                        <a:pt x="341" y="531"/>
                        <a:pt x="340" y="523"/>
                        <a:pt x="312" y="492"/>
                      </a:cubicBezTo>
                      <a:cubicBezTo>
                        <a:pt x="285" y="461"/>
                        <a:pt x="277" y="446"/>
                        <a:pt x="273" y="432"/>
                      </a:cubicBezTo>
                      <a:cubicBezTo>
                        <a:pt x="269" y="417"/>
                        <a:pt x="257" y="409"/>
                        <a:pt x="262" y="432"/>
                      </a:cubicBezTo>
                      <a:cubicBezTo>
                        <a:pt x="268" y="455"/>
                        <a:pt x="282" y="492"/>
                        <a:pt x="292" y="505"/>
                      </a:cubicBezTo>
                      <a:cubicBezTo>
                        <a:pt x="302" y="519"/>
                        <a:pt x="300" y="526"/>
                        <a:pt x="295" y="522"/>
                      </a:cubicBezTo>
                      <a:cubicBezTo>
                        <a:pt x="290" y="519"/>
                        <a:pt x="273" y="489"/>
                        <a:pt x="260" y="469"/>
                      </a:cubicBezTo>
                      <a:cubicBezTo>
                        <a:pt x="247" y="450"/>
                        <a:pt x="249" y="429"/>
                        <a:pt x="239" y="410"/>
                      </a:cubicBezTo>
                      <a:cubicBezTo>
                        <a:pt x="229" y="391"/>
                        <a:pt x="203" y="391"/>
                        <a:pt x="199" y="360"/>
                      </a:cubicBezTo>
                      <a:cubicBezTo>
                        <a:pt x="195" y="330"/>
                        <a:pt x="193" y="320"/>
                        <a:pt x="199" y="291"/>
                      </a:cubicBezTo>
                      <a:cubicBezTo>
                        <a:pt x="205" y="262"/>
                        <a:pt x="225" y="240"/>
                        <a:pt x="223" y="230"/>
                      </a:cubicBezTo>
                      <a:cubicBezTo>
                        <a:pt x="221" y="219"/>
                        <a:pt x="202" y="214"/>
                        <a:pt x="195" y="178"/>
                      </a:cubicBezTo>
                      <a:cubicBezTo>
                        <a:pt x="188" y="142"/>
                        <a:pt x="171" y="142"/>
                        <a:pt x="176" y="125"/>
                      </a:cubicBezTo>
                      <a:cubicBezTo>
                        <a:pt x="179" y="117"/>
                        <a:pt x="176" y="108"/>
                        <a:pt x="152" y="118"/>
                      </a:cubicBezTo>
                      <a:cubicBezTo>
                        <a:pt x="124" y="129"/>
                        <a:pt x="111" y="90"/>
                        <a:pt x="99" y="104"/>
                      </a:cubicBezTo>
                      <a:cubicBezTo>
                        <a:pt x="92" y="111"/>
                        <a:pt x="61" y="130"/>
                        <a:pt x="40" y="140"/>
                      </a:cubicBezTo>
                      <a:cubicBezTo>
                        <a:pt x="0" y="159"/>
                        <a:pt x="22" y="136"/>
                        <a:pt x="24" y="126"/>
                      </a:cubicBezTo>
                      <a:cubicBezTo>
                        <a:pt x="30" y="104"/>
                        <a:pt x="6" y="89"/>
                        <a:pt x="26" y="90"/>
                      </a:cubicBezTo>
                      <a:cubicBezTo>
                        <a:pt x="58" y="91"/>
                        <a:pt x="70" y="79"/>
                        <a:pt x="84" y="72"/>
                      </a:cubicBezTo>
                      <a:cubicBezTo>
                        <a:pt x="98" y="66"/>
                        <a:pt x="71" y="62"/>
                        <a:pt x="73" y="54"/>
                      </a:cubicBezTo>
                      <a:cubicBezTo>
                        <a:pt x="75" y="46"/>
                        <a:pt x="97" y="52"/>
                        <a:pt x="105" y="44"/>
                      </a:cubicBezTo>
                      <a:cubicBezTo>
                        <a:pt x="113" y="37"/>
                        <a:pt x="98" y="32"/>
                        <a:pt x="104" y="30"/>
                      </a:cubicBezTo>
                      <a:cubicBezTo>
                        <a:pt x="110" y="28"/>
                        <a:pt x="143" y="0"/>
                        <a:pt x="177" y="9"/>
                      </a:cubicBezTo>
                      <a:cubicBezTo>
                        <a:pt x="211" y="18"/>
                        <a:pt x="227" y="30"/>
                        <a:pt x="242" y="26"/>
                      </a:cubicBezTo>
                      <a:cubicBezTo>
                        <a:pt x="256" y="23"/>
                        <a:pt x="290" y="16"/>
                        <a:pt x="308" y="24"/>
                      </a:cubicBezTo>
                      <a:cubicBezTo>
                        <a:pt x="327" y="32"/>
                        <a:pt x="343" y="40"/>
                        <a:pt x="364" y="34"/>
                      </a:cubicBezTo>
                      <a:cubicBezTo>
                        <a:pt x="386" y="28"/>
                        <a:pt x="392" y="45"/>
                        <a:pt x="414" y="34"/>
                      </a:cubicBezTo>
                      <a:cubicBezTo>
                        <a:pt x="437" y="22"/>
                        <a:pt x="444" y="29"/>
                        <a:pt x="450" y="36"/>
                      </a:cubicBezTo>
                      <a:cubicBezTo>
                        <a:pt x="455" y="44"/>
                        <a:pt x="460" y="40"/>
                        <a:pt x="462" y="32"/>
                      </a:cubicBezTo>
                      <a:cubicBezTo>
                        <a:pt x="464" y="24"/>
                        <a:pt x="460" y="10"/>
                        <a:pt x="474" y="24"/>
                      </a:cubicBezTo>
                      <a:cubicBezTo>
                        <a:pt x="488" y="37"/>
                        <a:pt x="501" y="55"/>
                        <a:pt x="484" y="54"/>
                      </a:cubicBezTo>
                      <a:cubicBezTo>
                        <a:pt x="468" y="54"/>
                        <a:pt x="436" y="74"/>
                        <a:pt x="432" y="98"/>
                      </a:cubicBezTo>
                      <a:cubicBezTo>
                        <a:pt x="428" y="122"/>
                        <a:pt x="422" y="132"/>
                        <a:pt x="440" y="142"/>
                      </a:cubicBezTo>
                      <a:cubicBezTo>
                        <a:pt x="459" y="152"/>
                        <a:pt x="488" y="162"/>
                        <a:pt x="499" y="164"/>
                      </a:cubicBezTo>
                      <a:cubicBezTo>
                        <a:pt x="510" y="166"/>
                        <a:pt x="501" y="170"/>
                        <a:pt x="515" y="188"/>
                      </a:cubicBezTo>
                      <a:cubicBezTo>
                        <a:pt x="530" y="206"/>
                        <a:pt x="546" y="211"/>
                        <a:pt x="543" y="201"/>
                      </a:cubicBezTo>
                      <a:cubicBezTo>
                        <a:pt x="540" y="192"/>
                        <a:pt x="541" y="182"/>
                        <a:pt x="532" y="174"/>
                      </a:cubicBezTo>
                      <a:cubicBezTo>
                        <a:pt x="524" y="166"/>
                        <a:pt x="533" y="166"/>
                        <a:pt x="540" y="155"/>
                      </a:cubicBezTo>
                      <a:cubicBezTo>
                        <a:pt x="546" y="144"/>
                        <a:pt x="543" y="134"/>
                        <a:pt x="525" y="128"/>
                      </a:cubicBezTo>
                      <a:cubicBezTo>
                        <a:pt x="507" y="122"/>
                        <a:pt x="532" y="112"/>
                        <a:pt x="521" y="102"/>
                      </a:cubicBezTo>
                      <a:cubicBezTo>
                        <a:pt x="510" y="92"/>
                        <a:pt x="496" y="79"/>
                        <a:pt x="521" y="85"/>
                      </a:cubicBezTo>
                      <a:cubicBezTo>
                        <a:pt x="546" y="91"/>
                        <a:pt x="543" y="100"/>
                        <a:pt x="557" y="104"/>
                      </a:cubicBezTo>
                      <a:cubicBezTo>
                        <a:pt x="571" y="108"/>
                        <a:pt x="564" y="126"/>
                        <a:pt x="579" y="130"/>
                      </a:cubicBezTo>
                      <a:cubicBezTo>
                        <a:pt x="594" y="134"/>
                        <a:pt x="607" y="132"/>
                        <a:pt x="601" y="125"/>
                      </a:cubicBezTo>
                      <a:cubicBezTo>
                        <a:pt x="595" y="118"/>
                        <a:pt x="610" y="116"/>
                        <a:pt x="620" y="127"/>
                      </a:cubicBezTo>
                      <a:cubicBezTo>
                        <a:pt x="630" y="138"/>
                        <a:pt x="651" y="165"/>
                        <a:pt x="661" y="169"/>
                      </a:cubicBezTo>
                      <a:cubicBezTo>
                        <a:pt x="670" y="173"/>
                        <a:pt x="672" y="179"/>
                        <a:pt x="669" y="180"/>
                      </a:cubicBezTo>
                      <a:cubicBezTo>
                        <a:pt x="665" y="182"/>
                        <a:pt x="669" y="189"/>
                        <a:pt x="674" y="186"/>
                      </a:cubicBezTo>
                      <a:cubicBezTo>
                        <a:pt x="680" y="183"/>
                        <a:pt x="682" y="179"/>
                        <a:pt x="692" y="185"/>
                      </a:cubicBezTo>
                      <a:cubicBezTo>
                        <a:pt x="701" y="191"/>
                        <a:pt x="723" y="205"/>
                        <a:pt x="686" y="214"/>
                      </a:cubicBezTo>
                      <a:cubicBezTo>
                        <a:pt x="650" y="222"/>
                        <a:pt x="622" y="214"/>
                        <a:pt x="615" y="236"/>
                      </a:cubicBezTo>
                      <a:cubicBezTo>
                        <a:pt x="609" y="258"/>
                        <a:pt x="617" y="259"/>
                        <a:pt x="619" y="254"/>
                      </a:cubicBezTo>
                      <a:cubicBezTo>
                        <a:pt x="621" y="248"/>
                        <a:pt x="631" y="231"/>
                        <a:pt x="645" y="232"/>
                      </a:cubicBezTo>
                      <a:cubicBezTo>
                        <a:pt x="658" y="234"/>
                        <a:pt x="657" y="240"/>
                        <a:pt x="660" y="248"/>
                      </a:cubicBezTo>
                      <a:cubicBezTo>
                        <a:pt x="663" y="256"/>
                        <a:pt x="673" y="264"/>
                        <a:pt x="678" y="266"/>
                      </a:cubicBezTo>
                      <a:cubicBezTo>
                        <a:pt x="683" y="268"/>
                        <a:pt x="673" y="288"/>
                        <a:pt x="670" y="280"/>
                      </a:cubicBezTo>
                      <a:cubicBezTo>
                        <a:pt x="666" y="271"/>
                        <a:pt x="674" y="268"/>
                        <a:pt x="661" y="271"/>
                      </a:cubicBezTo>
                      <a:cubicBezTo>
                        <a:pt x="648" y="273"/>
                        <a:pt x="627" y="280"/>
                        <a:pt x="630" y="295"/>
                      </a:cubicBezTo>
                      <a:cubicBezTo>
                        <a:pt x="632" y="310"/>
                        <a:pt x="617" y="309"/>
                        <a:pt x="603" y="330"/>
                      </a:cubicBezTo>
                      <a:cubicBezTo>
                        <a:pt x="590" y="350"/>
                        <a:pt x="608" y="375"/>
                        <a:pt x="601" y="383"/>
                      </a:cubicBezTo>
                      <a:cubicBezTo>
                        <a:pt x="594" y="391"/>
                        <a:pt x="558" y="414"/>
                        <a:pt x="565" y="430"/>
                      </a:cubicBezTo>
                      <a:cubicBezTo>
                        <a:pt x="572" y="447"/>
                        <a:pt x="584" y="472"/>
                        <a:pt x="583" y="486"/>
                      </a:cubicBezTo>
                      <a:cubicBezTo>
                        <a:pt x="582" y="499"/>
                        <a:pt x="574" y="494"/>
                        <a:pt x="574" y="4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2" name="Freeform 261">
                  <a:extLst>
                    <a:ext uri="{FF2B5EF4-FFF2-40B4-BE49-F238E27FC236}">
                      <a16:creationId xmlns:a16="http://schemas.microsoft.com/office/drawing/2014/main" xmlns="" id="{E4595B04-E810-4BD7-84AB-9635DF1FDE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40301" y="2460625"/>
                  <a:ext cx="207963" cy="149225"/>
                </a:xfrm>
                <a:custGeom>
                  <a:avLst/>
                  <a:gdLst>
                    <a:gd name="T0" fmla="*/ 109 w 167"/>
                    <a:gd name="T1" fmla="*/ 93 h 120"/>
                    <a:gd name="T2" fmla="*/ 87 w 167"/>
                    <a:gd name="T3" fmla="*/ 91 h 120"/>
                    <a:gd name="T4" fmla="*/ 92 w 167"/>
                    <a:gd name="T5" fmla="*/ 83 h 120"/>
                    <a:gd name="T6" fmla="*/ 110 w 167"/>
                    <a:gd name="T7" fmla="*/ 83 h 120"/>
                    <a:gd name="T8" fmla="*/ 100 w 167"/>
                    <a:gd name="T9" fmla="*/ 74 h 120"/>
                    <a:gd name="T10" fmla="*/ 96 w 167"/>
                    <a:gd name="T11" fmla="*/ 54 h 120"/>
                    <a:gd name="T12" fmla="*/ 60 w 167"/>
                    <a:gd name="T13" fmla="*/ 33 h 120"/>
                    <a:gd name="T14" fmla="*/ 48 w 167"/>
                    <a:gd name="T15" fmla="*/ 38 h 120"/>
                    <a:gd name="T16" fmla="*/ 24 w 167"/>
                    <a:gd name="T17" fmla="*/ 36 h 120"/>
                    <a:gd name="T18" fmla="*/ 9 w 167"/>
                    <a:gd name="T19" fmla="*/ 12 h 120"/>
                    <a:gd name="T20" fmla="*/ 32 w 167"/>
                    <a:gd name="T21" fmla="*/ 5 h 120"/>
                    <a:gd name="T22" fmla="*/ 35 w 167"/>
                    <a:gd name="T23" fmla="*/ 18 h 120"/>
                    <a:gd name="T24" fmla="*/ 48 w 167"/>
                    <a:gd name="T25" fmla="*/ 10 h 120"/>
                    <a:gd name="T26" fmla="*/ 89 w 167"/>
                    <a:gd name="T27" fmla="*/ 31 h 120"/>
                    <a:gd name="T28" fmla="*/ 142 w 167"/>
                    <a:gd name="T29" fmla="*/ 62 h 120"/>
                    <a:gd name="T30" fmla="*/ 160 w 167"/>
                    <a:gd name="T31" fmla="*/ 79 h 120"/>
                    <a:gd name="T32" fmla="*/ 146 w 167"/>
                    <a:gd name="T33" fmla="*/ 77 h 120"/>
                    <a:gd name="T34" fmla="*/ 137 w 167"/>
                    <a:gd name="T35" fmla="*/ 82 h 120"/>
                    <a:gd name="T36" fmla="*/ 159 w 167"/>
                    <a:gd name="T37" fmla="*/ 100 h 120"/>
                    <a:gd name="T38" fmla="*/ 154 w 167"/>
                    <a:gd name="T39" fmla="*/ 116 h 120"/>
                    <a:gd name="T40" fmla="*/ 120 w 167"/>
                    <a:gd name="T41" fmla="*/ 98 h 120"/>
                    <a:gd name="T42" fmla="*/ 109 w 167"/>
                    <a:gd name="T43" fmla="*/ 93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7" h="120">
                      <a:moveTo>
                        <a:pt x="109" y="93"/>
                      </a:moveTo>
                      <a:cubicBezTo>
                        <a:pt x="98" y="94"/>
                        <a:pt x="93" y="96"/>
                        <a:pt x="87" y="91"/>
                      </a:cubicBezTo>
                      <a:cubicBezTo>
                        <a:pt x="82" y="86"/>
                        <a:pt x="82" y="80"/>
                        <a:pt x="92" y="83"/>
                      </a:cubicBezTo>
                      <a:cubicBezTo>
                        <a:pt x="101" y="86"/>
                        <a:pt x="105" y="85"/>
                        <a:pt x="110" y="83"/>
                      </a:cubicBezTo>
                      <a:cubicBezTo>
                        <a:pt x="115" y="81"/>
                        <a:pt x="103" y="80"/>
                        <a:pt x="100" y="74"/>
                      </a:cubicBezTo>
                      <a:cubicBezTo>
                        <a:pt x="98" y="68"/>
                        <a:pt x="108" y="63"/>
                        <a:pt x="96" y="54"/>
                      </a:cubicBezTo>
                      <a:cubicBezTo>
                        <a:pt x="85" y="45"/>
                        <a:pt x="65" y="31"/>
                        <a:pt x="60" y="33"/>
                      </a:cubicBezTo>
                      <a:cubicBezTo>
                        <a:pt x="56" y="34"/>
                        <a:pt x="61" y="41"/>
                        <a:pt x="48" y="38"/>
                      </a:cubicBezTo>
                      <a:cubicBezTo>
                        <a:pt x="35" y="34"/>
                        <a:pt x="32" y="37"/>
                        <a:pt x="24" y="36"/>
                      </a:cubicBezTo>
                      <a:cubicBezTo>
                        <a:pt x="16" y="35"/>
                        <a:pt x="0" y="22"/>
                        <a:pt x="9" y="12"/>
                      </a:cubicBezTo>
                      <a:cubicBezTo>
                        <a:pt x="18" y="2"/>
                        <a:pt x="37" y="0"/>
                        <a:pt x="32" y="5"/>
                      </a:cubicBezTo>
                      <a:cubicBezTo>
                        <a:pt x="27" y="10"/>
                        <a:pt x="30" y="21"/>
                        <a:pt x="35" y="18"/>
                      </a:cubicBezTo>
                      <a:cubicBezTo>
                        <a:pt x="40" y="16"/>
                        <a:pt x="39" y="9"/>
                        <a:pt x="48" y="10"/>
                      </a:cubicBezTo>
                      <a:cubicBezTo>
                        <a:pt x="58" y="10"/>
                        <a:pt x="73" y="18"/>
                        <a:pt x="89" y="31"/>
                      </a:cubicBezTo>
                      <a:cubicBezTo>
                        <a:pt x="106" y="44"/>
                        <a:pt x="128" y="57"/>
                        <a:pt x="142" y="62"/>
                      </a:cubicBezTo>
                      <a:cubicBezTo>
                        <a:pt x="156" y="68"/>
                        <a:pt x="160" y="74"/>
                        <a:pt x="160" y="79"/>
                      </a:cubicBezTo>
                      <a:cubicBezTo>
                        <a:pt x="161" y="84"/>
                        <a:pt x="158" y="85"/>
                        <a:pt x="146" y="77"/>
                      </a:cubicBezTo>
                      <a:cubicBezTo>
                        <a:pt x="133" y="69"/>
                        <a:pt x="125" y="73"/>
                        <a:pt x="137" y="82"/>
                      </a:cubicBezTo>
                      <a:cubicBezTo>
                        <a:pt x="149" y="90"/>
                        <a:pt x="154" y="94"/>
                        <a:pt x="159" y="100"/>
                      </a:cubicBezTo>
                      <a:cubicBezTo>
                        <a:pt x="163" y="107"/>
                        <a:pt x="167" y="120"/>
                        <a:pt x="154" y="116"/>
                      </a:cubicBezTo>
                      <a:cubicBezTo>
                        <a:pt x="141" y="111"/>
                        <a:pt x="126" y="105"/>
                        <a:pt x="120" y="98"/>
                      </a:cubicBezTo>
                      <a:cubicBezTo>
                        <a:pt x="114" y="91"/>
                        <a:pt x="109" y="93"/>
                        <a:pt x="109" y="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3" name="Freeform 262">
                  <a:extLst>
                    <a:ext uri="{FF2B5EF4-FFF2-40B4-BE49-F238E27FC236}">
                      <a16:creationId xmlns:a16="http://schemas.microsoft.com/office/drawing/2014/main" xmlns="" id="{348AB600-DC3E-414A-9216-320C148942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83201" y="2746375"/>
                  <a:ext cx="58738" cy="49213"/>
                </a:xfrm>
                <a:custGeom>
                  <a:avLst/>
                  <a:gdLst>
                    <a:gd name="T0" fmla="*/ 7 w 47"/>
                    <a:gd name="T1" fmla="*/ 4 h 39"/>
                    <a:gd name="T2" fmla="*/ 7 w 47"/>
                    <a:gd name="T3" fmla="*/ 31 h 39"/>
                    <a:gd name="T4" fmla="*/ 31 w 47"/>
                    <a:gd name="T5" fmla="*/ 37 h 39"/>
                    <a:gd name="T6" fmla="*/ 41 w 47"/>
                    <a:gd name="T7" fmla="*/ 29 h 39"/>
                    <a:gd name="T8" fmla="*/ 21 w 47"/>
                    <a:gd name="T9" fmla="*/ 19 h 39"/>
                    <a:gd name="T10" fmla="*/ 11 w 47"/>
                    <a:gd name="T11" fmla="*/ 1 h 39"/>
                    <a:gd name="T12" fmla="*/ 7 w 47"/>
                    <a:gd name="T13" fmla="*/ 4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7" h="39">
                      <a:moveTo>
                        <a:pt x="7" y="4"/>
                      </a:moveTo>
                      <a:cubicBezTo>
                        <a:pt x="5" y="9"/>
                        <a:pt x="0" y="24"/>
                        <a:pt x="7" y="31"/>
                      </a:cubicBezTo>
                      <a:cubicBezTo>
                        <a:pt x="13" y="38"/>
                        <a:pt x="23" y="36"/>
                        <a:pt x="31" y="37"/>
                      </a:cubicBezTo>
                      <a:cubicBezTo>
                        <a:pt x="40" y="39"/>
                        <a:pt x="47" y="37"/>
                        <a:pt x="41" y="29"/>
                      </a:cubicBezTo>
                      <a:cubicBezTo>
                        <a:pt x="35" y="21"/>
                        <a:pt x="27" y="27"/>
                        <a:pt x="21" y="19"/>
                      </a:cubicBezTo>
                      <a:cubicBezTo>
                        <a:pt x="16" y="11"/>
                        <a:pt x="13" y="3"/>
                        <a:pt x="11" y="1"/>
                      </a:cubicBezTo>
                      <a:cubicBezTo>
                        <a:pt x="9" y="0"/>
                        <a:pt x="7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4" name="Freeform 263">
                  <a:extLst>
                    <a:ext uri="{FF2B5EF4-FFF2-40B4-BE49-F238E27FC236}">
                      <a16:creationId xmlns:a16="http://schemas.microsoft.com/office/drawing/2014/main" xmlns="" id="{E6A19FE2-CE38-422A-8A55-845FBA68B8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94288" y="3135313"/>
                  <a:ext cx="136525" cy="57150"/>
                </a:xfrm>
                <a:custGeom>
                  <a:avLst/>
                  <a:gdLst>
                    <a:gd name="T0" fmla="*/ 2 w 109"/>
                    <a:gd name="T1" fmla="*/ 13 h 45"/>
                    <a:gd name="T2" fmla="*/ 19 w 109"/>
                    <a:gd name="T3" fmla="*/ 0 h 45"/>
                    <a:gd name="T4" fmla="*/ 52 w 109"/>
                    <a:gd name="T5" fmla="*/ 9 h 45"/>
                    <a:gd name="T6" fmla="*/ 84 w 109"/>
                    <a:gd name="T7" fmla="*/ 23 h 45"/>
                    <a:gd name="T8" fmla="*/ 104 w 109"/>
                    <a:gd name="T9" fmla="*/ 34 h 45"/>
                    <a:gd name="T10" fmla="*/ 68 w 109"/>
                    <a:gd name="T11" fmla="*/ 43 h 45"/>
                    <a:gd name="T12" fmla="*/ 72 w 109"/>
                    <a:gd name="T13" fmla="*/ 34 h 45"/>
                    <a:gd name="T14" fmla="*/ 56 w 109"/>
                    <a:gd name="T15" fmla="*/ 23 h 45"/>
                    <a:gd name="T16" fmla="*/ 28 w 109"/>
                    <a:gd name="T17" fmla="*/ 12 h 45"/>
                    <a:gd name="T18" fmla="*/ 15 w 109"/>
                    <a:gd name="T19" fmla="*/ 7 h 45"/>
                    <a:gd name="T20" fmla="*/ 2 w 109"/>
                    <a:gd name="T21" fmla="*/ 13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" h="45">
                      <a:moveTo>
                        <a:pt x="2" y="13"/>
                      </a:moveTo>
                      <a:cubicBezTo>
                        <a:pt x="0" y="12"/>
                        <a:pt x="1" y="0"/>
                        <a:pt x="19" y="0"/>
                      </a:cubicBezTo>
                      <a:cubicBezTo>
                        <a:pt x="38" y="1"/>
                        <a:pt x="43" y="4"/>
                        <a:pt x="52" y="9"/>
                      </a:cubicBezTo>
                      <a:cubicBezTo>
                        <a:pt x="61" y="14"/>
                        <a:pt x="78" y="22"/>
                        <a:pt x="84" y="23"/>
                      </a:cubicBezTo>
                      <a:cubicBezTo>
                        <a:pt x="91" y="24"/>
                        <a:pt x="109" y="31"/>
                        <a:pt x="104" y="34"/>
                      </a:cubicBezTo>
                      <a:cubicBezTo>
                        <a:pt x="99" y="38"/>
                        <a:pt x="73" y="45"/>
                        <a:pt x="68" y="43"/>
                      </a:cubicBezTo>
                      <a:cubicBezTo>
                        <a:pt x="63" y="41"/>
                        <a:pt x="70" y="39"/>
                        <a:pt x="72" y="34"/>
                      </a:cubicBezTo>
                      <a:cubicBezTo>
                        <a:pt x="74" y="29"/>
                        <a:pt x="69" y="25"/>
                        <a:pt x="56" y="23"/>
                      </a:cubicBezTo>
                      <a:cubicBezTo>
                        <a:pt x="44" y="21"/>
                        <a:pt x="28" y="16"/>
                        <a:pt x="28" y="12"/>
                      </a:cubicBezTo>
                      <a:cubicBezTo>
                        <a:pt x="27" y="9"/>
                        <a:pt x="22" y="1"/>
                        <a:pt x="15" y="7"/>
                      </a:cubicBezTo>
                      <a:cubicBezTo>
                        <a:pt x="9" y="14"/>
                        <a:pt x="4" y="14"/>
                        <a:pt x="2" y="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5" name="Freeform 264">
                  <a:extLst>
                    <a:ext uri="{FF2B5EF4-FFF2-40B4-BE49-F238E27FC236}">
                      <a16:creationId xmlns:a16="http://schemas.microsoft.com/office/drawing/2014/main" xmlns="" id="{1CD767DF-822D-4F11-8052-2699A47468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19701" y="3179763"/>
                  <a:ext cx="80963" cy="36513"/>
                </a:xfrm>
                <a:custGeom>
                  <a:avLst/>
                  <a:gdLst>
                    <a:gd name="T0" fmla="*/ 1 w 65"/>
                    <a:gd name="T1" fmla="*/ 19 h 30"/>
                    <a:gd name="T2" fmla="*/ 14 w 65"/>
                    <a:gd name="T3" fmla="*/ 18 h 30"/>
                    <a:gd name="T4" fmla="*/ 23 w 65"/>
                    <a:gd name="T5" fmla="*/ 15 h 30"/>
                    <a:gd name="T6" fmla="*/ 14 w 65"/>
                    <a:gd name="T7" fmla="*/ 3 h 30"/>
                    <a:gd name="T8" fmla="*/ 41 w 65"/>
                    <a:gd name="T9" fmla="*/ 5 h 30"/>
                    <a:gd name="T10" fmla="*/ 62 w 65"/>
                    <a:gd name="T11" fmla="*/ 17 h 30"/>
                    <a:gd name="T12" fmla="*/ 43 w 65"/>
                    <a:gd name="T13" fmla="*/ 19 h 30"/>
                    <a:gd name="T14" fmla="*/ 37 w 65"/>
                    <a:gd name="T15" fmla="*/ 29 h 30"/>
                    <a:gd name="T16" fmla="*/ 20 w 65"/>
                    <a:gd name="T17" fmla="*/ 23 h 30"/>
                    <a:gd name="T18" fmla="*/ 1 w 65"/>
                    <a:gd name="T19" fmla="*/ 1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5" h="30">
                      <a:moveTo>
                        <a:pt x="1" y="19"/>
                      </a:moveTo>
                      <a:cubicBezTo>
                        <a:pt x="0" y="17"/>
                        <a:pt x="3" y="13"/>
                        <a:pt x="14" y="18"/>
                      </a:cubicBezTo>
                      <a:cubicBezTo>
                        <a:pt x="25" y="22"/>
                        <a:pt x="26" y="19"/>
                        <a:pt x="23" y="15"/>
                      </a:cubicBezTo>
                      <a:cubicBezTo>
                        <a:pt x="21" y="10"/>
                        <a:pt x="12" y="6"/>
                        <a:pt x="14" y="3"/>
                      </a:cubicBezTo>
                      <a:cubicBezTo>
                        <a:pt x="16" y="1"/>
                        <a:pt x="31" y="0"/>
                        <a:pt x="41" y="5"/>
                      </a:cubicBezTo>
                      <a:cubicBezTo>
                        <a:pt x="51" y="9"/>
                        <a:pt x="59" y="13"/>
                        <a:pt x="62" y="17"/>
                      </a:cubicBezTo>
                      <a:cubicBezTo>
                        <a:pt x="65" y="21"/>
                        <a:pt x="48" y="17"/>
                        <a:pt x="43" y="19"/>
                      </a:cubicBezTo>
                      <a:cubicBezTo>
                        <a:pt x="39" y="21"/>
                        <a:pt x="41" y="28"/>
                        <a:pt x="37" y="29"/>
                      </a:cubicBezTo>
                      <a:cubicBezTo>
                        <a:pt x="34" y="30"/>
                        <a:pt x="33" y="24"/>
                        <a:pt x="20" y="23"/>
                      </a:cubicBezTo>
                      <a:cubicBezTo>
                        <a:pt x="8" y="23"/>
                        <a:pt x="3" y="20"/>
                        <a:pt x="1" y="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6" name="Freeform 265">
                  <a:extLst>
                    <a:ext uri="{FF2B5EF4-FFF2-40B4-BE49-F238E27FC236}">
                      <a16:creationId xmlns:a16="http://schemas.microsoft.com/office/drawing/2014/main" xmlns="" id="{60877BDC-1D2B-48E1-8A51-FD60EE5473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176838" y="3197225"/>
                  <a:ext cx="31750" cy="17463"/>
                </a:xfrm>
                <a:custGeom>
                  <a:avLst/>
                  <a:gdLst>
                    <a:gd name="T0" fmla="*/ 1 w 26"/>
                    <a:gd name="T1" fmla="*/ 5 h 14"/>
                    <a:gd name="T2" fmla="*/ 20 w 26"/>
                    <a:gd name="T3" fmla="*/ 1 h 14"/>
                    <a:gd name="T4" fmla="*/ 13 w 26"/>
                    <a:gd name="T5" fmla="*/ 12 h 14"/>
                    <a:gd name="T6" fmla="*/ 1 w 26"/>
                    <a:gd name="T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14">
                      <a:moveTo>
                        <a:pt x="1" y="5"/>
                      </a:moveTo>
                      <a:cubicBezTo>
                        <a:pt x="1" y="3"/>
                        <a:pt x="13" y="0"/>
                        <a:pt x="20" y="1"/>
                      </a:cubicBezTo>
                      <a:cubicBezTo>
                        <a:pt x="26" y="3"/>
                        <a:pt x="19" y="11"/>
                        <a:pt x="13" y="12"/>
                      </a:cubicBezTo>
                      <a:cubicBezTo>
                        <a:pt x="8" y="14"/>
                        <a:pt x="0" y="8"/>
                        <a:pt x="1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7" name="Freeform 266">
                  <a:extLst>
                    <a:ext uri="{FF2B5EF4-FFF2-40B4-BE49-F238E27FC236}">
                      <a16:creationId xmlns:a16="http://schemas.microsoft.com/office/drawing/2014/main" xmlns="" id="{21BC7C6F-AA38-4372-A029-51B85FC6D5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16501" y="2814638"/>
                  <a:ext cx="34925" cy="65088"/>
                </a:xfrm>
                <a:custGeom>
                  <a:avLst/>
                  <a:gdLst>
                    <a:gd name="T0" fmla="*/ 10 w 28"/>
                    <a:gd name="T1" fmla="*/ 6 h 53"/>
                    <a:gd name="T2" fmla="*/ 24 w 28"/>
                    <a:gd name="T3" fmla="*/ 4 h 53"/>
                    <a:gd name="T4" fmla="*/ 20 w 28"/>
                    <a:gd name="T5" fmla="*/ 23 h 53"/>
                    <a:gd name="T6" fmla="*/ 19 w 28"/>
                    <a:gd name="T7" fmla="*/ 47 h 53"/>
                    <a:gd name="T8" fmla="*/ 4 w 28"/>
                    <a:gd name="T9" fmla="*/ 22 h 53"/>
                    <a:gd name="T10" fmla="*/ 10 w 28"/>
                    <a:gd name="T11" fmla="*/ 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53">
                      <a:moveTo>
                        <a:pt x="10" y="6"/>
                      </a:moveTo>
                      <a:cubicBezTo>
                        <a:pt x="18" y="3"/>
                        <a:pt x="20" y="0"/>
                        <a:pt x="24" y="4"/>
                      </a:cubicBezTo>
                      <a:cubicBezTo>
                        <a:pt x="28" y="8"/>
                        <a:pt x="17" y="15"/>
                        <a:pt x="20" y="23"/>
                      </a:cubicBezTo>
                      <a:cubicBezTo>
                        <a:pt x="23" y="32"/>
                        <a:pt x="24" y="41"/>
                        <a:pt x="19" y="47"/>
                      </a:cubicBezTo>
                      <a:cubicBezTo>
                        <a:pt x="14" y="53"/>
                        <a:pt x="0" y="36"/>
                        <a:pt x="4" y="22"/>
                      </a:cubicBezTo>
                      <a:cubicBezTo>
                        <a:pt x="8" y="7"/>
                        <a:pt x="10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8" name="Freeform 267">
                  <a:extLst>
                    <a:ext uri="{FF2B5EF4-FFF2-40B4-BE49-F238E27FC236}">
                      <a16:creationId xmlns:a16="http://schemas.microsoft.com/office/drawing/2014/main" xmlns="" id="{A21FF6B2-A1BC-4B9E-B24B-EC70464D10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45076" y="2803525"/>
                  <a:ext cx="50800" cy="61913"/>
                </a:xfrm>
                <a:custGeom>
                  <a:avLst/>
                  <a:gdLst>
                    <a:gd name="T0" fmla="*/ 10 w 41"/>
                    <a:gd name="T1" fmla="*/ 14 h 50"/>
                    <a:gd name="T2" fmla="*/ 26 w 41"/>
                    <a:gd name="T3" fmla="*/ 34 h 50"/>
                    <a:gd name="T4" fmla="*/ 37 w 41"/>
                    <a:gd name="T5" fmla="*/ 42 h 50"/>
                    <a:gd name="T6" fmla="*/ 35 w 41"/>
                    <a:gd name="T7" fmla="*/ 24 h 50"/>
                    <a:gd name="T8" fmla="*/ 30 w 41"/>
                    <a:gd name="T9" fmla="*/ 9 h 50"/>
                    <a:gd name="T10" fmla="*/ 6 w 41"/>
                    <a:gd name="T11" fmla="*/ 3 h 50"/>
                    <a:gd name="T12" fmla="*/ 10 w 41"/>
                    <a:gd name="T13" fmla="*/ 14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1" h="50">
                      <a:moveTo>
                        <a:pt x="10" y="14"/>
                      </a:moveTo>
                      <a:cubicBezTo>
                        <a:pt x="16" y="18"/>
                        <a:pt x="22" y="25"/>
                        <a:pt x="26" y="34"/>
                      </a:cubicBezTo>
                      <a:cubicBezTo>
                        <a:pt x="30" y="43"/>
                        <a:pt x="36" y="50"/>
                        <a:pt x="37" y="42"/>
                      </a:cubicBezTo>
                      <a:cubicBezTo>
                        <a:pt x="37" y="34"/>
                        <a:pt x="33" y="26"/>
                        <a:pt x="35" y="24"/>
                      </a:cubicBezTo>
                      <a:cubicBezTo>
                        <a:pt x="37" y="22"/>
                        <a:pt x="41" y="11"/>
                        <a:pt x="30" y="9"/>
                      </a:cubicBezTo>
                      <a:cubicBezTo>
                        <a:pt x="20" y="6"/>
                        <a:pt x="12" y="0"/>
                        <a:pt x="6" y="3"/>
                      </a:cubicBezTo>
                      <a:cubicBezTo>
                        <a:pt x="0" y="6"/>
                        <a:pt x="10" y="14"/>
                        <a:pt x="10" y="14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9" name="Freeform 268">
                  <a:extLst>
                    <a:ext uri="{FF2B5EF4-FFF2-40B4-BE49-F238E27FC236}">
                      <a16:creationId xmlns:a16="http://schemas.microsoft.com/office/drawing/2014/main" xmlns="" id="{E2CB1AD2-FFF1-498A-BCE7-D16517F011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75226" y="2771775"/>
                  <a:ext cx="74613" cy="42863"/>
                </a:xfrm>
                <a:custGeom>
                  <a:avLst/>
                  <a:gdLst>
                    <a:gd name="T0" fmla="*/ 4 w 59"/>
                    <a:gd name="T1" fmla="*/ 29 h 34"/>
                    <a:gd name="T2" fmla="*/ 39 w 59"/>
                    <a:gd name="T3" fmla="*/ 29 h 34"/>
                    <a:gd name="T4" fmla="*/ 59 w 59"/>
                    <a:gd name="T5" fmla="*/ 26 h 34"/>
                    <a:gd name="T6" fmla="*/ 44 w 59"/>
                    <a:gd name="T7" fmla="*/ 7 h 34"/>
                    <a:gd name="T8" fmla="*/ 23 w 59"/>
                    <a:gd name="T9" fmla="*/ 11 h 34"/>
                    <a:gd name="T10" fmla="*/ 4 w 59"/>
                    <a:gd name="T11" fmla="*/ 2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34">
                      <a:moveTo>
                        <a:pt x="4" y="29"/>
                      </a:moveTo>
                      <a:cubicBezTo>
                        <a:pt x="7" y="34"/>
                        <a:pt x="27" y="26"/>
                        <a:pt x="39" y="29"/>
                      </a:cubicBezTo>
                      <a:cubicBezTo>
                        <a:pt x="50" y="32"/>
                        <a:pt x="59" y="31"/>
                        <a:pt x="59" y="26"/>
                      </a:cubicBezTo>
                      <a:cubicBezTo>
                        <a:pt x="59" y="21"/>
                        <a:pt x="47" y="13"/>
                        <a:pt x="44" y="7"/>
                      </a:cubicBezTo>
                      <a:cubicBezTo>
                        <a:pt x="41" y="0"/>
                        <a:pt x="37" y="2"/>
                        <a:pt x="23" y="11"/>
                      </a:cubicBezTo>
                      <a:cubicBezTo>
                        <a:pt x="10" y="20"/>
                        <a:pt x="0" y="24"/>
                        <a:pt x="4" y="29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0" name="Freeform 269">
                  <a:extLst>
                    <a:ext uri="{FF2B5EF4-FFF2-40B4-BE49-F238E27FC236}">
                      <a16:creationId xmlns:a16="http://schemas.microsoft.com/office/drawing/2014/main" xmlns="" id="{35974D96-6F5F-474E-ABAB-D98C3E8E24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10126" y="2465388"/>
                  <a:ext cx="90488" cy="61913"/>
                </a:xfrm>
                <a:custGeom>
                  <a:avLst/>
                  <a:gdLst>
                    <a:gd name="T0" fmla="*/ 63 w 73"/>
                    <a:gd name="T1" fmla="*/ 44 h 50"/>
                    <a:gd name="T2" fmla="*/ 44 w 73"/>
                    <a:gd name="T3" fmla="*/ 44 h 50"/>
                    <a:gd name="T4" fmla="*/ 14 w 73"/>
                    <a:gd name="T5" fmla="*/ 46 h 50"/>
                    <a:gd name="T6" fmla="*/ 1 w 73"/>
                    <a:gd name="T7" fmla="*/ 32 h 50"/>
                    <a:gd name="T8" fmla="*/ 11 w 73"/>
                    <a:gd name="T9" fmla="*/ 8 h 50"/>
                    <a:gd name="T10" fmla="*/ 34 w 73"/>
                    <a:gd name="T11" fmla="*/ 10 h 50"/>
                    <a:gd name="T12" fmla="*/ 54 w 73"/>
                    <a:gd name="T13" fmla="*/ 7 h 50"/>
                    <a:gd name="T14" fmla="*/ 60 w 73"/>
                    <a:gd name="T15" fmla="*/ 28 h 50"/>
                    <a:gd name="T16" fmla="*/ 63 w 73"/>
                    <a:gd name="T17" fmla="*/ 44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50">
                      <a:moveTo>
                        <a:pt x="63" y="44"/>
                      </a:moveTo>
                      <a:cubicBezTo>
                        <a:pt x="63" y="44"/>
                        <a:pt x="57" y="40"/>
                        <a:pt x="44" y="44"/>
                      </a:cubicBezTo>
                      <a:cubicBezTo>
                        <a:pt x="32" y="49"/>
                        <a:pt x="23" y="50"/>
                        <a:pt x="14" y="46"/>
                      </a:cubicBezTo>
                      <a:cubicBezTo>
                        <a:pt x="5" y="42"/>
                        <a:pt x="0" y="39"/>
                        <a:pt x="1" y="32"/>
                      </a:cubicBezTo>
                      <a:cubicBezTo>
                        <a:pt x="1" y="25"/>
                        <a:pt x="4" y="12"/>
                        <a:pt x="11" y="8"/>
                      </a:cubicBezTo>
                      <a:cubicBezTo>
                        <a:pt x="17" y="5"/>
                        <a:pt x="20" y="15"/>
                        <a:pt x="34" y="10"/>
                      </a:cubicBezTo>
                      <a:cubicBezTo>
                        <a:pt x="49" y="5"/>
                        <a:pt x="54" y="0"/>
                        <a:pt x="54" y="7"/>
                      </a:cubicBezTo>
                      <a:cubicBezTo>
                        <a:pt x="54" y="13"/>
                        <a:pt x="46" y="21"/>
                        <a:pt x="60" y="28"/>
                      </a:cubicBezTo>
                      <a:cubicBezTo>
                        <a:pt x="73" y="36"/>
                        <a:pt x="63" y="44"/>
                        <a:pt x="63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1" name="Freeform 270">
                  <a:extLst>
                    <a:ext uri="{FF2B5EF4-FFF2-40B4-BE49-F238E27FC236}">
                      <a16:creationId xmlns:a16="http://schemas.microsoft.com/office/drawing/2014/main" xmlns="" id="{9A1FF23A-0C7C-412D-8F63-8C67EE44AA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779963" y="2447925"/>
                  <a:ext cx="55563" cy="55563"/>
                </a:xfrm>
                <a:custGeom>
                  <a:avLst/>
                  <a:gdLst>
                    <a:gd name="T0" fmla="*/ 43 w 44"/>
                    <a:gd name="T1" fmla="*/ 16 h 45"/>
                    <a:gd name="T2" fmla="*/ 16 w 44"/>
                    <a:gd name="T3" fmla="*/ 32 h 45"/>
                    <a:gd name="T4" fmla="*/ 1 w 44"/>
                    <a:gd name="T5" fmla="*/ 38 h 45"/>
                    <a:gd name="T6" fmla="*/ 12 w 44"/>
                    <a:gd name="T7" fmla="*/ 11 h 45"/>
                    <a:gd name="T8" fmla="*/ 28 w 44"/>
                    <a:gd name="T9" fmla="*/ 5 h 45"/>
                    <a:gd name="T10" fmla="*/ 43 w 44"/>
                    <a:gd name="T11" fmla="*/ 16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45">
                      <a:moveTo>
                        <a:pt x="43" y="16"/>
                      </a:moveTo>
                      <a:cubicBezTo>
                        <a:pt x="43" y="16"/>
                        <a:pt x="19" y="24"/>
                        <a:pt x="16" y="32"/>
                      </a:cubicBezTo>
                      <a:cubicBezTo>
                        <a:pt x="12" y="40"/>
                        <a:pt x="1" y="45"/>
                        <a:pt x="1" y="38"/>
                      </a:cubicBezTo>
                      <a:cubicBezTo>
                        <a:pt x="0" y="30"/>
                        <a:pt x="12" y="21"/>
                        <a:pt x="12" y="11"/>
                      </a:cubicBezTo>
                      <a:cubicBezTo>
                        <a:pt x="12" y="0"/>
                        <a:pt x="12" y="0"/>
                        <a:pt x="28" y="5"/>
                      </a:cubicBezTo>
                      <a:cubicBezTo>
                        <a:pt x="44" y="10"/>
                        <a:pt x="43" y="16"/>
                        <a:pt x="43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2" name="Freeform 271">
                  <a:extLst>
                    <a:ext uri="{FF2B5EF4-FFF2-40B4-BE49-F238E27FC236}">
                      <a16:creationId xmlns:a16="http://schemas.microsoft.com/office/drawing/2014/main" xmlns="" id="{87CE7EE7-A0E3-409B-ADE9-76B0E52A31E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83201" y="2517775"/>
                  <a:ext cx="76200" cy="39688"/>
                </a:xfrm>
                <a:custGeom>
                  <a:avLst/>
                  <a:gdLst>
                    <a:gd name="T0" fmla="*/ 48 w 61"/>
                    <a:gd name="T1" fmla="*/ 31 h 32"/>
                    <a:gd name="T2" fmla="*/ 6 w 61"/>
                    <a:gd name="T3" fmla="*/ 11 h 32"/>
                    <a:gd name="T4" fmla="*/ 24 w 61"/>
                    <a:gd name="T5" fmla="*/ 1 h 32"/>
                    <a:gd name="T6" fmla="*/ 57 w 61"/>
                    <a:gd name="T7" fmla="*/ 20 h 32"/>
                    <a:gd name="T8" fmla="*/ 48 w 61"/>
                    <a:gd name="T9" fmla="*/ 31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" h="32">
                      <a:moveTo>
                        <a:pt x="48" y="31"/>
                      </a:moveTo>
                      <a:cubicBezTo>
                        <a:pt x="36" y="32"/>
                        <a:pt x="12" y="18"/>
                        <a:pt x="6" y="11"/>
                      </a:cubicBezTo>
                      <a:cubicBezTo>
                        <a:pt x="0" y="3"/>
                        <a:pt x="9" y="0"/>
                        <a:pt x="24" y="1"/>
                      </a:cubicBezTo>
                      <a:cubicBezTo>
                        <a:pt x="40" y="3"/>
                        <a:pt x="52" y="14"/>
                        <a:pt x="57" y="20"/>
                      </a:cubicBezTo>
                      <a:cubicBezTo>
                        <a:pt x="61" y="26"/>
                        <a:pt x="48" y="31"/>
                        <a:pt x="48" y="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3" name="Freeform 272">
                  <a:extLst>
                    <a:ext uri="{FF2B5EF4-FFF2-40B4-BE49-F238E27FC236}">
                      <a16:creationId xmlns:a16="http://schemas.microsoft.com/office/drawing/2014/main" xmlns="" id="{828804EA-840D-4BE1-A99C-2B1709B89E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33951" y="2339975"/>
                  <a:ext cx="360363" cy="269875"/>
                </a:xfrm>
                <a:custGeom>
                  <a:avLst/>
                  <a:gdLst>
                    <a:gd name="T0" fmla="*/ 265 w 289"/>
                    <a:gd name="T1" fmla="*/ 216 h 216"/>
                    <a:gd name="T2" fmla="*/ 214 w 289"/>
                    <a:gd name="T3" fmla="*/ 195 h 216"/>
                    <a:gd name="T4" fmla="*/ 167 w 289"/>
                    <a:gd name="T5" fmla="*/ 137 h 216"/>
                    <a:gd name="T6" fmla="*/ 130 w 289"/>
                    <a:gd name="T7" fmla="*/ 107 h 216"/>
                    <a:gd name="T8" fmla="*/ 110 w 289"/>
                    <a:gd name="T9" fmla="*/ 93 h 216"/>
                    <a:gd name="T10" fmla="*/ 46 w 289"/>
                    <a:gd name="T11" fmla="*/ 62 h 216"/>
                    <a:gd name="T12" fmla="*/ 25 w 289"/>
                    <a:gd name="T13" fmla="*/ 50 h 216"/>
                    <a:gd name="T14" fmla="*/ 8 w 289"/>
                    <a:gd name="T15" fmla="*/ 38 h 216"/>
                    <a:gd name="T16" fmla="*/ 16 w 289"/>
                    <a:gd name="T17" fmla="*/ 16 h 216"/>
                    <a:gd name="T18" fmla="*/ 39 w 289"/>
                    <a:gd name="T19" fmla="*/ 12 h 216"/>
                    <a:gd name="T20" fmla="*/ 100 w 289"/>
                    <a:gd name="T21" fmla="*/ 9 h 216"/>
                    <a:gd name="T22" fmla="*/ 171 w 289"/>
                    <a:gd name="T23" fmla="*/ 58 h 216"/>
                    <a:gd name="T24" fmla="*/ 224 w 289"/>
                    <a:gd name="T25" fmla="*/ 89 h 216"/>
                    <a:gd name="T26" fmla="*/ 241 w 289"/>
                    <a:gd name="T27" fmla="*/ 120 h 216"/>
                    <a:gd name="T28" fmla="*/ 280 w 289"/>
                    <a:gd name="T29" fmla="*/ 132 h 216"/>
                    <a:gd name="T30" fmla="*/ 258 w 289"/>
                    <a:gd name="T31" fmla="*/ 151 h 216"/>
                    <a:gd name="T32" fmla="*/ 245 w 289"/>
                    <a:gd name="T33" fmla="*/ 180 h 216"/>
                    <a:gd name="T34" fmla="*/ 268 w 289"/>
                    <a:gd name="T35" fmla="*/ 205 h 216"/>
                    <a:gd name="T36" fmla="*/ 265 w 289"/>
                    <a:gd name="T37" fmla="*/ 216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216">
                      <a:moveTo>
                        <a:pt x="265" y="216"/>
                      </a:moveTo>
                      <a:cubicBezTo>
                        <a:pt x="265" y="216"/>
                        <a:pt x="237" y="216"/>
                        <a:pt x="214" y="195"/>
                      </a:cubicBezTo>
                      <a:cubicBezTo>
                        <a:pt x="192" y="174"/>
                        <a:pt x="183" y="157"/>
                        <a:pt x="167" y="137"/>
                      </a:cubicBezTo>
                      <a:cubicBezTo>
                        <a:pt x="152" y="116"/>
                        <a:pt x="137" y="105"/>
                        <a:pt x="130" y="107"/>
                      </a:cubicBezTo>
                      <a:cubicBezTo>
                        <a:pt x="124" y="109"/>
                        <a:pt x="118" y="107"/>
                        <a:pt x="110" y="93"/>
                      </a:cubicBezTo>
                      <a:cubicBezTo>
                        <a:pt x="101" y="79"/>
                        <a:pt x="62" y="61"/>
                        <a:pt x="46" y="62"/>
                      </a:cubicBezTo>
                      <a:cubicBezTo>
                        <a:pt x="31" y="64"/>
                        <a:pt x="29" y="54"/>
                        <a:pt x="25" y="50"/>
                      </a:cubicBezTo>
                      <a:cubicBezTo>
                        <a:pt x="22" y="45"/>
                        <a:pt x="0" y="43"/>
                        <a:pt x="8" y="38"/>
                      </a:cubicBezTo>
                      <a:cubicBezTo>
                        <a:pt x="16" y="34"/>
                        <a:pt x="18" y="26"/>
                        <a:pt x="16" y="16"/>
                      </a:cubicBezTo>
                      <a:cubicBezTo>
                        <a:pt x="13" y="5"/>
                        <a:pt x="25" y="19"/>
                        <a:pt x="39" y="12"/>
                      </a:cubicBezTo>
                      <a:cubicBezTo>
                        <a:pt x="53" y="5"/>
                        <a:pt x="83" y="0"/>
                        <a:pt x="100" y="9"/>
                      </a:cubicBezTo>
                      <a:cubicBezTo>
                        <a:pt x="117" y="17"/>
                        <a:pt x="145" y="42"/>
                        <a:pt x="171" y="58"/>
                      </a:cubicBezTo>
                      <a:cubicBezTo>
                        <a:pt x="197" y="73"/>
                        <a:pt x="225" y="80"/>
                        <a:pt x="224" y="89"/>
                      </a:cubicBezTo>
                      <a:cubicBezTo>
                        <a:pt x="222" y="98"/>
                        <a:pt x="216" y="112"/>
                        <a:pt x="241" y="120"/>
                      </a:cubicBezTo>
                      <a:cubicBezTo>
                        <a:pt x="267" y="128"/>
                        <a:pt x="289" y="124"/>
                        <a:pt x="280" y="132"/>
                      </a:cubicBezTo>
                      <a:cubicBezTo>
                        <a:pt x="271" y="140"/>
                        <a:pt x="257" y="141"/>
                        <a:pt x="258" y="151"/>
                      </a:cubicBezTo>
                      <a:cubicBezTo>
                        <a:pt x="260" y="161"/>
                        <a:pt x="232" y="164"/>
                        <a:pt x="245" y="180"/>
                      </a:cubicBezTo>
                      <a:cubicBezTo>
                        <a:pt x="257" y="196"/>
                        <a:pt x="261" y="200"/>
                        <a:pt x="268" y="205"/>
                      </a:cubicBezTo>
                      <a:cubicBezTo>
                        <a:pt x="274" y="210"/>
                        <a:pt x="265" y="216"/>
                        <a:pt x="265" y="2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4" name="Freeform 273">
                  <a:extLst>
                    <a:ext uri="{FF2B5EF4-FFF2-40B4-BE49-F238E27FC236}">
                      <a16:creationId xmlns:a16="http://schemas.microsoft.com/office/drawing/2014/main" xmlns="" id="{A9A28310-202B-44BE-B86A-351358ED63D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76801" y="2347913"/>
                  <a:ext cx="68263" cy="71438"/>
                </a:xfrm>
                <a:custGeom>
                  <a:avLst/>
                  <a:gdLst>
                    <a:gd name="T0" fmla="*/ 20 w 54"/>
                    <a:gd name="T1" fmla="*/ 54 h 57"/>
                    <a:gd name="T2" fmla="*/ 24 w 54"/>
                    <a:gd name="T3" fmla="*/ 34 h 57"/>
                    <a:gd name="T4" fmla="*/ 11 w 54"/>
                    <a:gd name="T5" fmla="*/ 10 h 57"/>
                    <a:gd name="T6" fmla="*/ 46 w 54"/>
                    <a:gd name="T7" fmla="*/ 2 h 57"/>
                    <a:gd name="T8" fmla="*/ 45 w 54"/>
                    <a:gd name="T9" fmla="*/ 28 h 57"/>
                    <a:gd name="T10" fmla="*/ 47 w 54"/>
                    <a:gd name="T11" fmla="*/ 51 h 57"/>
                    <a:gd name="T12" fmla="*/ 32 w 54"/>
                    <a:gd name="T13" fmla="*/ 56 h 57"/>
                    <a:gd name="T14" fmla="*/ 20 w 54"/>
                    <a:gd name="T15" fmla="*/ 5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" h="57">
                      <a:moveTo>
                        <a:pt x="20" y="54"/>
                      </a:moveTo>
                      <a:cubicBezTo>
                        <a:pt x="16" y="49"/>
                        <a:pt x="29" y="41"/>
                        <a:pt x="24" y="34"/>
                      </a:cubicBezTo>
                      <a:cubicBezTo>
                        <a:pt x="19" y="28"/>
                        <a:pt x="0" y="21"/>
                        <a:pt x="11" y="10"/>
                      </a:cubicBezTo>
                      <a:cubicBezTo>
                        <a:pt x="22" y="0"/>
                        <a:pt x="39" y="2"/>
                        <a:pt x="46" y="2"/>
                      </a:cubicBezTo>
                      <a:cubicBezTo>
                        <a:pt x="54" y="2"/>
                        <a:pt x="45" y="17"/>
                        <a:pt x="45" y="28"/>
                      </a:cubicBezTo>
                      <a:cubicBezTo>
                        <a:pt x="46" y="40"/>
                        <a:pt x="50" y="45"/>
                        <a:pt x="47" y="51"/>
                      </a:cubicBezTo>
                      <a:cubicBezTo>
                        <a:pt x="45" y="57"/>
                        <a:pt x="37" y="57"/>
                        <a:pt x="32" y="56"/>
                      </a:cubicBezTo>
                      <a:cubicBezTo>
                        <a:pt x="27" y="56"/>
                        <a:pt x="20" y="54"/>
                        <a:pt x="20" y="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5" name="Freeform 274">
                  <a:extLst>
                    <a:ext uri="{FF2B5EF4-FFF2-40B4-BE49-F238E27FC236}">
                      <a16:creationId xmlns:a16="http://schemas.microsoft.com/office/drawing/2014/main" xmlns="" id="{D6E242ED-77EB-4537-93E1-074C07080A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989638" y="2424113"/>
                  <a:ext cx="1830388" cy="1544638"/>
                </a:xfrm>
                <a:custGeom>
                  <a:avLst/>
                  <a:gdLst>
                    <a:gd name="T0" fmla="*/ 313 w 1467"/>
                    <a:gd name="T1" fmla="*/ 933 h 1239"/>
                    <a:gd name="T2" fmla="*/ 170 w 1467"/>
                    <a:gd name="T3" fmla="*/ 779 h 1239"/>
                    <a:gd name="T4" fmla="*/ 17 w 1467"/>
                    <a:gd name="T5" fmla="*/ 666 h 1239"/>
                    <a:gd name="T6" fmla="*/ 191 w 1467"/>
                    <a:gd name="T7" fmla="*/ 453 h 1239"/>
                    <a:gd name="T8" fmla="*/ 362 w 1467"/>
                    <a:gd name="T9" fmla="*/ 436 h 1239"/>
                    <a:gd name="T10" fmla="*/ 440 w 1467"/>
                    <a:gd name="T11" fmla="*/ 472 h 1239"/>
                    <a:gd name="T12" fmla="*/ 582 w 1467"/>
                    <a:gd name="T13" fmla="*/ 452 h 1239"/>
                    <a:gd name="T14" fmla="*/ 519 w 1467"/>
                    <a:gd name="T15" fmla="*/ 389 h 1239"/>
                    <a:gd name="T16" fmla="*/ 641 w 1467"/>
                    <a:gd name="T17" fmla="*/ 370 h 1239"/>
                    <a:gd name="T18" fmla="*/ 598 w 1467"/>
                    <a:gd name="T19" fmla="*/ 309 h 1239"/>
                    <a:gd name="T20" fmla="*/ 563 w 1467"/>
                    <a:gd name="T21" fmla="*/ 308 h 1239"/>
                    <a:gd name="T22" fmla="*/ 486 w 1467"/>
                    <a:gd name="T23" fmla="*/ 387 h 1239"/>
                    <a:gd name="T24" fmla="*/ 425 w 1467"/>
                    <a:gd name="T25" fmla="*/ 318 h 1239"/>
                    <a:gd name="T26" fmla="*/ 441 w 1467"/>
                    <a:gd name="T27" fmla="*/ 380 h 1239"/>
                    <a:gd name="T28" fmla="*/ 397 w 1467"/>
                    <a:gd name="T29" fmla="*/ 347 h 1239"/>
                    <a:gd name="T30" fmla="*/ 296 w 1467"/>
                    <a:gd name="T31" fmla="*/ 385 h 1239"/>
                    <a:gd name="T32" fmla="*/ 209 w 1467"/>
                    <a:gd name="T33" fmla="*/ 405 h 1239"/>
                    <a:gd name="T34" fmla="*/ 311 w 1467"/>
                    <a:gd name="T35" fmla="*/ 331 h 1239"/>
                    <a:gd name="T36" fmla="*/ 346 w 1467"/>
                    <a:gd name="T37" fmla="*/ 263 h 1239"/>
                    <a:gd name="T38" fmla="*/ 418 w 1467"/>
                    <a:gd name="T39" fmla="*/ 201 h 1239"/>
                    <a:gd name="T40" fmla="*/ 477 w 1467"/>
                    <a:gd name="T41" fmla="*/ 220 h 1239"/>
                    <a:gd name="T42" fmla="*/ 513 w 1467"/>
                    <a:gd name="T43" fmla="*/ 176 h 1239"/>
                    <a:gd name="T44" fmla="*/ 510 w 1467"/>
                    <a:gd name="T45" fmla="*/ 134 h 1239"/>
                    <a:gd name="T46" fmla="*/ 479 w 1467"/>
                    <a:gd name="T47" fmla="*/ 162 h 1239"/>
                    <a:gd name="T48" fmla="*/ 436 w 1467"/>
                    <a:gd name="T49" fmla="*/ 209 h 1239"/>
                    <a:gd name="T50" fmla="*/ 418 w 1467"/>
                    <a:gd name="T51" fmla="*/ 152 h 1239"/>
                    <a:gd name="T52" fmla="*/ 589 w 1467"/>
                    <a:gd name="T53" fmla="*/ 83 h 1239"/>
                    <a:gd name="T54" fmla="*/ 594 w 1467"/>
                    <a:gd name="T55" fmla="*/ 130 h 1239"/>
                    <a:gd name="T56" fmla="*/ 727 w 1467"/>
                    <a:gd name="T57" fmla="*/ 86 h 1239"/>
                    <a:gd name="T58" fmla="*/ 752 w 1467"/>
                    <a:gd name="T59" fmla="*/ 94 h 1239"/>
                    <a:gd name="T60" fmla="*/ 768 w 1467"/>
                    <a:gd name="T61" fmla="*/ 37 h 1239"/>
                    <a:gd name="T62" fmla="*/ 832 w 1467"/>
                    <a:gd name="T63" fmla="*/ 17 h 1239"/>
                    <a:gd name="T64" fmla="*/ 982 w 1467"/>
                    <a:gd name="T65" fmla="*/ 46 h 1239"/>
                    <a:gd name="T66" fmla="*/ 1329 w 1467"/>
                    <a:gd name="T67" fmla="*/ 100 h 1239"/>
                    <a:gd name="T68" fmla="*/ 1366 w 1467"/>
                    <a:gd name="T69" fmla="*/ 141 h 1239"/>
                    <a:gd name="T70" fmla="*/ 1445 w 1467"/>
                    <a:gd name="T71" fmla="*/ 252 h 1239"/>
                    <a:gd name="T72" fmla="*/ 1286 w 1467"/>
                    <a:gd name="T73" fmla="*/ 157 h 1239"/>
                    <a:gd name="T74" fmla="*/ 1328 w 1467"/>
                    <a:gd name="T75" fmla="*/ 242 h 1239"/>
                    <a:gd name="T76" fmla="*/ 1389 w 1467"/>
                    <a:gd name="T77" fmla="*/ 397 h 1239"/>
                    <a:gd name="T78" fmla="*/ 1329 w 1467"/>
                    <a:gd name="T79" fmla="*/ 394 h 1239"/>
                    <a:gd name="T80" fmla="*/ 1351 w 1467"/>
                    <a:gd name="T81" fmla="*/ 415 h 1239"/>
                    <a:gd name="T82" fmla="*/ 1273 w 1467"/>
                    <a:gd name="T83" fmla="*/ 594 h 1239"/>
                    <a:gd name="T84" fmla="*/ 1266 w 1467"/>
                    <a:gd name="T85" fmla="*/ 721 h 1239"/>
                    <a:gd name="T86" fmla="*/ 1257 w 1467"/>
                    <a:gd name="T87" fmla="*/ 805 h 1239"/>
                    <a:gd name="T88" fmla="*/ 1201 w 1467"/>
                    <a:gd name="T89" fmla="*/ 692 h 1239"/>
                    <a:gd name="T90" fmla="*/ 1117 w 1467"/>
                    <a:gd name="T91" fmla="*/ 588 h 1239"/>
                    <a:gd name="T92" fmla="*/ 1010 w 1467"/>
                    <a:gd name="T93" fmla="*/ 667 h 1239"/>
                    <a:gd name="T94" fmla="*/ 929 w 1467"/>
                    <a:gd name="T95" fmla="*/ 591 h 1239"/>
                    <a:gd name="T96" fmla="*/ 808 w 1467"/>
                    <a:gd name="T97" fmla="*/ 546 h 1239"/>
                    <a:gd name="T98" fmla="*/ 698 w 1467"/>
                    <a:gd name="T99" fmla="*/ 493 h 1239"/>
                    <a:gd name="T100" fmla="*/ 774 w 1467"/>
                    <a:gd name="T101" fmla="*/ 557 h 1239"/>
                    <a:gd name="T102" fmla="*/ 614 w 1467"/>
                    <a:gd name="T103" fmla="*/ 612 h 1239"/>
                    <a:gd name="T104" fmla="*/ 609 w 1467"/>
                    <a:gd name="T105" fmla="*/ 669 h 1239"/>
                    <a:gd name="T106" fmla="*/ 647 w 1467"/>
                    <a:gd name="T107" fmla="*/ 825 h 1239"/>
                    <a:gd name="T108" fmla="*/ 520 w 1467"/>
                    <a:gd name="T109" fmla="*/ 1130 h 1239"/>
                    <a:gd name="T110" fmla="*/ 390 w 1467"/>
                    <a:gd name="T111" fmla="*/ 1236 h 1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467" h="1239">
                      <a:moveTo>
                        <a:pt x="370" y="1232"/>
                      </a:moveTo>
                      <a:cubicBezTo>
                        <a:pt x="370" y="1232"/>
                        <a:pt x="363" y="1184"/>
                        <a:pt x="343" y="1160"/>
                      </a:cubicBezTo>
                      <a:cubicBezTo>
                        <a:pt x="323" y="1136"/>
                        <a:pt x="333" y="1111"/>
                        <a:pt x="311" y="1067"/>
                      </a:cubicBezTo>
                      <a:cubicBezTo>
                        <a:pt x="290" y="1023"/>
                        <a:pt x="326" y="985"/>
                        <a:pt x="313" y="933"/>
                      </a:cubicBezTo>
                      <a:cubicBezTo>
                        <a:pt x="301" y="880"/>
                        <a:pt x="266" y="863"/>
                        <a:pt x="270" y="847"/>
                      </a:cubicBezTo>
                      <a:cubicBezTo>
                        <a:pt x="273" y="830"/>
                        <a:pt x="285" y="789"/>
                        <a:pt x="261" y="785"/>
                      </a:cubicBezTo>
                      <a:cubicBezTo>
                        <a:pt x="238" y="781"/>
                        <a:pt x="239" y="788"/>
                        <a:pt x="229" y="773"/>
                      </a:cubicBezTo>
                      <a:cubicBezTo>
                        <a:pt x="218" y="758"/>
                        <a:pt x="187" y="773"/>
                        <a:pt x="170" y="779"/>
                      </a:cubicBezTo>
                      <a:cubicBezTo>
                        <a:pt x="153" y="785"/>
                        <a:pt x="135" y="771"/>
                        <a:pt x="119" y="777"/>
                      </a:cubicBezTo>
                      <a:cubicBezTo>
                        <a:pt x="103" y="784"/>
                        <a:pt x="76" y="772"/>
                        <a:pt x="63" y="758"/>
                      </a:cubicBezTo>
                      <a:cubicBezTo>
                        <a:pt x="49" y="744"/>
                        <a:pt x="43" y="706"/>
                        <a:pt x="33" y="699"/>
                      </a:cubicBezTo>
                      <a:cubicBezTo>
                        <a:pt x="23" y="693"/>
                        <a:pt x="0" y="682"/>
                        <a:pt x="17" y="666"/>
                      </a:cubicBezTo>
                      <a:cubicBezTo>
                        <a:pt x="33" y="649"/>
                        <a:pt x="46" y="620"/>
                        <a:pt x="44" y="601"/>
                      </a:cubicBezTo>
                      <a:cubicBezTo>
                        <a:pt x="42" y="583"/>
                        <a:pt x="59" y="562"/>
                        <a:pt x="81" y="542"/>
                      </a:cubicBezTo>
                      <a:cubicBezTo>
                        <a:pt x="103" y="521"/>
                        <a:pt x="133" y="514"/>
                        <a:pt x="149" y="498"/>
                      </a:cubicBezTo>
                      <a:cubicBezTo>
                        <a:pt x="165" y="482"/>
                        <a:pt x="174" y="466"/>
                        <a:pt x="191" y="453"/>
                      </a:cubicBezTo>
                      <a:cubicBezTo>
                        <a:pt x="207" y="440"/>
                        <a:pt x="218" y="426"/>
                        <a:pt x="223" y="431"/>
                      </a:cubicBezTo>
                      <a:cubicBezTo>
                        <a:pt x="227" y="435"/>
                        <a:pt x="234" y="435"/>
                        <a:pt x="280" y="424"/>
                      </a:cubicBezTo>
                      <a:cubicBezTo>
                        <a:pt x="327" y="412"/>
                        <a:pt x="360" y="413"/>
                        <a:pt x="367" y="415"/>
                      </a:cubicBezTo>
                      <a:cubicBezTo>
                        <a:pt x="375" y="417"/>
                        <a:pt x="371" y="430"/>
                        <a:pt x="362" y="436"/>
                      </a:cubicBezTo>
                      <a:cubicBezTo>
                        <a:pt x="353" y="442"/>
                        <a:pt x="334" y="456"/>
                        <a:pt x="358" y="459"/>
                      </a:cubicBezTo>
                      <a:cubicBezTo>
                        <a:pt x="382" y="463"/>
                        <a:pt x="393" y="463"/>
                        <a:pt x="396" y="470"/>
                      </a:cubicBezTo>
                      <a:cubicBezTo>
                        <a:pt x="399" y="477"/>
                        <a:pt x="415" y="486"/>
                        <a:pt x="420" y="490"/>
                      </a:cubicBezTo>
                      <a:cubicBezTo>
                        <a:pt x="425" y="494"/>
                        <a:pt x="427" y="486"/>
                        <a:pt x="440" y="472"/>
                      </a:cubicBezTo>
                      <a:cubicBezTo>
                        <a:pt x="452" y="459"/>
                        <a:pt x="459" y="458"/>
                        <a:pt x="465" y="464"/>
                      </a:cubicBezTo>
                      <a:cubicBezTo>
                        <a:pt x="471" y="471"/>
                        <a:pt x="473" y="478"/>
                        <a:pt x="501" y="480"/>
                      </a:cubicBezTo>
                      <a:cubicBezTo>
                        <a:pt x="529" y="482"/>
                        <a:pt x="532" y="474"/>
                        <a:pt x="545" y="479"/>
                      </a:cubicBezTo>
                      <a:cubicBezTo>
                        <a:pt x="558" y="485"/>
                        <a:pt x="575" y="473"/>
                        <a:pt x="582" y="452"/>
                      </a:cubicBezTo>
                      <a:cubicBezTo>
                        <a:pt x="589" y="431"/>
                        <a:pt x="588" y="415"/>
                        <a:pt x="584" y="415"/>
                      </a:cubicBezTo>
                      <a:cubicBezTo>
                        <a:pt x="579" y="416"/>
                        <a:pt x="565" y="424"/>
                        <a:pt x="560" y="423"/>
                      </a:cubicBezTo>
                      <a:cubicBezTo>
                        <a:pt x="555" y="422"/>
                        <a:pt x="543" y="419"/>
                        <a:pt x="532" y="419"/>
                      </a:cubicBezTo>
                      <a:cubicBezTo>
                        <a:pt x="520" y="419"/>
                        <a:pt x="515" y="399"/>
                        <a:pt x="519" y="389"/>
                      </a:cubicBezTo>
                      <a:cubicBezTo>
                        <a:pt x="522" y="379"/>
                        <a:pt x="523" y="384"/>
                        <a:pt x="539" y="378"/>
                      </a:cubicBezTo>
                      <a:cubicBezTo>
                        <a:pt x="555" y="372"/>
                        <a:pt x="562" y="360"/>
                        <a:pt x="578" y="358"/>
                      </a:cubicBezTo>
                      <a:cubicBezTo>
                        <a:pt x="593" y="357"/>
                        <a:pt x="593" y="360"/>
                        <a:pt x="602" y="365"/>
                      </a:cubicBezTo>
                      <a:cubicBezTo>
                        <a:pt x="612" y="371"/>
                        <a:pt x="632" y="374"/>
                        <a:pt x="641" y="370"/>
                      </a:cubicBezTo>
                      <a:cubicBezTo>
                        <a:pt x="650" y="367"/>
                        <a:pt x="649" y="354"/>
                        <a:pt x="635" y="341"/>
                      </a:cubicBezTo>
                      <a:cubicBezTo>
                        <a:pt x="620" y="329"/>
                        <a:pt x="600" y="328"/>
                        <a:pt x="604" y="322"/>
                      </a:cubicBezTo>
                      <a:cubicBezTo>
                        <a:pt x="609" y="317"/>
                        <a:pt x="617" y="313"/>
                        <a:pt x="616" y="307"/>
                      </a:cubicBezTo>
                      <a:cubicBezTo>
                        <a:pt x="615" y="300"/>
                        <a:pt x="611" y="303"/>
                        <a:pt x="598" y="309"/>
                      </a:cubicBezTo>
                      <a:cubicBezTo>
                        <a:pt x="584" y="314"/>
                        <a:pt x="589" y="320"/>
                        <a:pt x="593" y="323"/>
                      </a:cubicBezTo>
                      <a:cubicBezTo>
                        <a:pt x="597" y="327"/>
                        <a:pt x="594" y="329"/>
                        <a:pt x="583" y="330"/>
                      </a:cubicBezTo>
                      <a:cubicBezTo>
                        <a:pt x="571" y="331"/>
                        <a:pt x="568" y="326"/>
                        <a:pt x="573" y="320"/>
                      </a:cubicBezTo>
                      <a:cubicBezTo>
                        <a:pt x="579" y="314"/>
                        <a:pt x="577" y="304"/>
                        <a:pt x="563" y="308"/>
                      </a:cubicBezTo>
                      <a:cubicBezTo>
                        <a:pt x="549" y="312"/>
                        <a:pt x="530" y="328"/>
                        <a:pt x="535" y="342"/>
                      </a:cubicBezTo>
                      <a:cubicBezTo>
                        <a:pt x="540" y="356"/>
                        <a:pt x="551" y="363"/>
                        <a:pt x="542" y="367"/>
                      </a:cubicBezTo>
                      <a:cubicBezTo>
                        <a:pt x="533" y="372"/>
                        <a:pt x="522" y="370"/>
                        <a:pt x="517" y="375"/>
                      </a:cubicBezTo>
                      <a:cubicBezTo>
                        <a:pt x="513" y="380"/>
                        <a:pt x="480" y="366"/>
                        <a:pt x="486" y="387"/>
                      </a:cubicBezTo>
                      <a:cubicBezTo>
                        <a:pt x="492" y="407"/>
                        <a:pt x="497" y="402"/>
                        <a:pt x="479" y="399"/>
                      </a:cubicBezTo>
                      <a:cubicBezTo>
                        <a:pt x="461" y="396"/>
                        <a:pt x="456" y="382"/>
                        <a:pt x="463" y="372"/>
                      </a:cubicBezTo>
                      <a:cubicBezTo>
                        <a:pt x="470" y="362"/>
                        <a:pt x="455" y="353"/>
                        <a:pt x="443" y="344"/>
                      </a:cubicBezTo>
                      <a:cubicBezTo>
                        <a:pt x="431" y="335"/>
                        <a:pt x="430" y="321"/>
                        <a:pt x="425" y="318"/>
                      </a:cubicBezTo>
                      <a:cubicBezTo>
                        <a:pt x="420" y="315"/>
                        <a:pt x="406" y="319"/>
                        <a:pt x="412" y="333"/>
                      </a:cubicBezTo>
                      <a:cubicBezTo>
                        <a:pt x="418" y="346"/>
                        <a:pt x="431" y="363"/>
                        <a:pt x="440" y="367"/>
                      </a:cubicBezTo>
                      <a:cubicBezTo>
                        <a:pt x="449" y="372"/>
                        <a:pt x="458" y="379"/>
                        <a:pt x="454" y="382"/>
                      </a:cubicBezTo>
                      <a:cubicBezTo>
                        <a:pt x="451" y="384"/>
                        <a:pt x="444" y="373"/>
                        <a:pt x="441" y="380"/>
                      </a:cubicBezTo>
                      <a:cubicBezTo>
                        <a:pt x="438" y="387"/>
                        <a:pt x="441" y="396"/>
                        <a:pt x="431" y="401"/>
                      </a:cubicBezTo>
                      <a:cubicBezTo>
                        <a:pt x="420" y="406"/>
                        <a:pt x="424" y="402"/>
                        <a:pt x="426" y="394"/>
                      </a:cubicBezTo>
                      <a:cubicBezTo>
                        <a:pt x="428" y="387"/>
                        <a:pt x="428" y="372"/>
                        <a:pt x="420" y="366"/>
                      </a:cubicBezTo>
                      <a:cubicBezTo>
                        <a:pt x="411" y="360"/>
                        <a:pt x="402" y="356"/>
                        <a:pt x="397" y="347"/>
                      </a:cubicBezTo>
                      <a:cubicBezTo>
                        <a:pt x="392" y="337"/>
                        <a:pt x="383" y="329"/>
                        <a:pt x="377" y="333"/>
                      </a:cubicBezTo>
                      <a:cubicBezTo>
                        <a:pt x="371" y="337"/>
                        <a:pt x="369" y="346"/>
                        <a:pt x="357" y="346"/>
                      </a:cubicBezTo>
                      <a:cubicBezTo>
                        <a:pt x="344" y="346"/>
                        <a:pt x="324" y="347"/>
                        <a:pt x="317" y="349"/>
                      </a:cubicBezTo>
                      <a:cubicBezTo>
                        <a:pt x="310" y="352"/>
                        <a:pt x="306" y="368"/>
                        <a:pt x="296" y="385"/>
                      </a:cubicBezTo>
                      <a:cubicBezTo>
                        <a:pt x="286" y="402"/>
                        <a:pt x="281" y="414"/>
                        <a:pt x="261" y="415"/>
                      </a:cubicBezTo>
                      <a:cubicBezTo>
                        <a:pt x="241" y="416"/>
                        <a:pt x="238" y="412"/>
                        <a:pt x="231" y="418"/>
                      </a:cubicBezTo>
                      <a:cubicBezTo>
                        <a:pt x="224" y="424"/>
                        <a:pt x="222" y="424"/>
                        <a:pt x="220" y="418"/>
                      </a:cubicBezTo>
                      <a:cubicBezTo>
                        <a:pt x="218" y="412"/>
                        <a:pt x="201" y="415"/>
                        <a:pt x="209" y="405"/>
                      </a:cubicBezTo>
                      <a:cubicBezTo>
                        <a:pt x="216" y="395"/>
                        <a:pt x="231" y="377"/>
                        <a:pt x="232" y="362"/>
                      </a:cubicBezTo>
                      <a:cubicBezTo>
                        <a:pt x="234" y="346"/>
                        <a:pt x="234" y="342"/>
                        <a:pt x="246" y="341"/>
                      </a:cubicBezTo>
                      <a:cubicBezTo>
                        <a:pt x="257" y="340"/>
                        <a:pt x="276" y="343"/>
                        <a:pt x="293" y="344"/>
                      </a:cubicBezTo>
                      <a:cubicBezTo>
                        <a:pt x="309" y="345"/>
                        <a:pt x="314" y="344"/>
                        <a:pt x="311" y="331"/>
                      </a:cubicBezTo>
                      <a:cubicBezTo>
                        <a:pt x="307" y="318"/>
                        <a:pt x="313" y="305"/>
                        <a:pt x="304" y="299"/>
                      </a:cubicBezTo>
                      <a:cubicBezTo>
                        <a:pt x="295" y="293"/>
                        <a:pt x="291" y="286"/>
                        <a:pt x="302" y="286"/>
                      </a:cubicBezTo>
                      <a:cubicBezTo>
                        <a:pt x="313" y="287"/>
                        <a:pt x="314" y="288"/>
                        <a:pt x="328" y="279"/>
                      </a:cubicBezTo>
                      <a:cubicBezTo>
                        <a:pt x="343" y="270"/>
                        <a:pt x="339" y="265"/>
                        <a:pt x="346" y="263"/>
                      </a:cubicBezTo>
                      <a:cubicBezTo>
                        <a:pt x="353" y="260"/>
                        <a:pt x="366" y="266"/>
                        <a:pt x="370" y="258"/>
                      </a:cubicBezTo>
                      <a:cubicBezTo>
                        <a:pt x="375" y="251"/>
                        <a:pt x="373" y="243"/>
                        <a:pt x="390" y="236"/>
                      </a:cubicBezTo>
                      <a:cubicBezTo>
                        <a:pt x="407" y="230"/>
                        <a:pt x="415" y="229"/>
                        <a:pt x="409" y="218"/>
                      </a:cubicBezTo>
                      <a:cubicBezTo>
                        <a:pt x="404" y="207"/>
                        <a:pt x="408" y="207"/>
                        <a:pt x="418" y="201"/>
                      </a:cubicBezTo>
                      <a:cubicBezTo>
                        <a:pt x="428" y="196"/>
                        <a:pt x="431" y="200"/>
                        <a:pt x="426" y="204"/>
                      </a:cubicBezTo>
                      <a:cubicBezTo>
                        <a:pt x="422" y="207"/>
                        <a:pt x="412" y="221"/>
                        <a:pt x="419" y="226"/>
                      </a:cubicBezTo>
                      <a:cubicBezTo>
                        <a:pt x="427" y="232"/>
                        <a:pt x="436" y="236"/>
                        <a:pt x="450" y="231"/>
                      </a:cubicBezTo>
                      <a:cubicBezTo>
                        <a:pt x="463" y="226"/>
                        <a:pt x="466" y="219"/>
                        <a:pt x="477" y="220"/>
                      </a:cubicBezTo>
                      <a:cubicBezTo>
                        <a:pt x="489" y="221"/>
                        <a:pt x="494" y="216"/>
                        <a:pt x="493" y="211"/>
                      </a:cubicBezTo>
                      <a:cubicBezTo>
                        <a:pt x="492" y="206"/>
                        <a:pt x="491" y="199"/>
                        <a:pt x="499" y="194"/>
                      </a:cubicBezTo>
                      <a:cubicBezTo>
                        <a:pt x="507" y="189"/>
                        <a:pt x="512" y="205"/>
                        <a:pt x="516" y="192"/>
                      </a:cubicBezTo>
                      <a:cubicBezTo>
                        <a:pt x="521" y="178"/>
                        <a:pt x="511" y="180"/>
                        <a:pt x="513" y="176"/>
                      </a:cubicBezTo>
                      <a:cubicBezTo>
                        <a:pt x="516" y="171"/>
                        <a:pt x="531" y="170"/>
                        <a:pt x="544" y="169"/>
                      </a:cubicBezTo>
                      <a:cubicBezTo>
                        <a:pt x="557" y="169"/>
                        <a:pt x="545" y="154"/>
                        <a:pt x="531" y="160"/>
                      </a:cubicBezTo>
                      <a:cubicBezTo>
                        <a:pt x="517" y="166"/>
                        <a:pt x="507" y="171"/>
                        <a:pt x="504" y="163"/>
                      </a:cubicBezTo>
                      <a:cubicBezTo>
                        <a:pt x="501" y="156"/>
                        <a:pt x="497" y="144"/>
                        <a:pt x="510" y="134"/>
                      </a:cubicBezTo>
                      <a:cubicBezTo>
                        <a:pt x="523" y="123"/>
                        <a:pt x="533" y="117"/>
                        <a:pt x="533" y="113"/>
                      </a:cubicBezTo>
                      <a:cubicBezTo>
                        <a:pt x="534" y="109"/>
                        <a:pt x="519" y="97"/>
                        <a:pt x="510" y="108"/>
                      </a:cubicBezTo>
                      <a:cubicBezTo>
                        <a:pt x="501" y="120"/>
                        <a:pt x="504" y="126"/>
                        <a:pt x="491" y="136"/>
                      </a:cubicBezTo>
                      <a:cubicBezTo>
                        <a:pt x="477" y="146"/>
                        <a:pt x="474" y="153"/>
                        <a:pt x="479" y="162"/>
                      </a:cubicBezTo>
                      <a:cubicBezTo>
                        <a:pt x="484" y="172"/>
                        <a:pt x="470" y="174"/>
                        <a:pt x="466" y="187"/>
                      </a:cubicBezTo>
                      <a:cubicBezTo>
                        <a:pt x="462" y="200"/>
                        <a:pt x="463" y="203"/>
                        <a:pt x="458" y="207"/>
                      </a:cubicBezTo>
                      <a:cubicBezTo>
                        <a:pt x="453" y="211"/>
                        <a:pt x="450" y="212"/>
                        <a:pt x="446" y="218"/>
                      </a:cubicBezTo>
                      <a:cubicBezTo>
                        <a:pt x="443" y="224"/>
                        <a:pt x="436" y="216"/>
                        <a:pt x="436" y="209"/>
                      </a:cubicBezTo>
                      <a:cubicBezTo>
                        <a:pt x="436" y="202"/>
                        <a:pt x="435" y="181"/>
                        <a:pt x="437" y="173"/>
                      </a:cubicBezTo>
                      <a:cubicBezTo>
                        <a:pt x="440" y="164"/>
                        <a:pt x="423" y="179"/>
                        <a:pt x="416" y="184"/>
                      </a:cubicBezTo>
                      <a:cubicBezTo>
                        <a:pt x="409" y="189"/>
                        <a:pt x="400" y="193"/>
                        <a:pt x="403" y="185"/>
                      </a:cubicBezTo>
                      <a:cubicBezTo>
                        <a:pt x="406" y="176"/>
                        <a:pt x="415" y="162"/>
                        <a:pt x="418" y="152"/>
                      </a:cubicBezTo>
                      <a:cubicBezTo>
                        <a:pt x="421" y="143"/>
                        <a:pt x="430" y="142"/>
                        <a:pt x="451" y="130"/>
                      </a:cubicBezTo>
                      <a:cubicBezTo>
                        <a:pt x="471" y="118"/>
                        <a:pt x="469" y="100"/>
                        <a:pt x="494" y="83"/>
                      </a:cubicBezTo>
                      <a:cubicBezTo>
                        <a:pt x="518" y="65"/>
                        <a:pt x="529" y="66"/>
                        <a:pt x="546" y="66"/>
                      </a:cubicBezTo>
                      <a:cubicBezTo>
                        <a:pt x="562" y="66"/>
                        <a:pt x="577" y="76"/>
                        <a:pt x="589" y="83"/>
                      </a:cubicBezTo>
                      <a:cubicBezTo>
                        <a:pt x="601" y="90"/>
                        <a:pt x="608" y="98"/>
                        <a:pt x="601" y="101"/>
                      </a:cubicBezTo>
                      <a:cubicBezTo>
                        <a:pt x="595" y="105"/>
                        <a:pt x="577" y="100"/>
                        <a:pt x="568" y="99"/>
                      </a:cubicBezTo>
                      <a:cubicBezTo>
                        <a:pt x="559" y="98"/>
                        <a:pt x="564" y="103"/>
                        <a:pt x="571" y="111"/>
                      </a:cubicBezTo>
                      <a:cubicBezTo>
                        <a:pt x="578" y="119"/>
                        <a:pt x="587" y="132"/>
                        <a:pt x="594" y="130"/>
                      </a:cubicBezTo>
                      <a:cubicBezTo>
                        <a:pt x="600" y="127"/>
                        <a:pt x="596" y="117"/>
                        <a:pt x="601" y="111"/>
                      </a:cubicBezTo>
                      <a:cubicBezTo>
                        <a:pt x="607" y="104"/>
                        <a:pt x="614" y="106"/>
                        <a:pt x="620" y="99"/>
                      </a:cubicBezTo>
                      <a:cubicBezTo>
                        <a:pt x="626" y="92"/>
                        <a:pt x="638" y="89"/>
                        <a:pt x="665" y="82"/>
                      </a:cubicBezTo>
                      <a:cubicBezTo>
                        <a:pt x="691" y="75"/>
                        <a:pt x="718" y="82"/>
                        <a:pt x="727" y="86"/>
                      </a:cubicBezTo>
                      <a:cubicBezTo>
                        <a:pt x="736" y="90"/>
                        <a:pt x="727" y="75"/>
                        <a:pt x="714" y="65"/>
                      </a:cubicBezTo>
                      <a:cubicBezTo>
                        <a:pt x="700" y="55"/>
                        <a:pt x="680" y="41"/>
                        <a:pt x="696" y="41"/>
                      </a:cubicBezTo>
                      <a:cubicBezTo>
                        <a:pt x="713" y="41"/>
                        <a:pt x="726" y="53"/>
                        <a:pt x="739" y="68"/>
                      </a:cubicBezTo>
                      <a:cubicBezTo>
                        <a:pt x="752" y="83"/>
                        <a:pt x="750" y="83"/>
                        <a:pt x="752" y="94"/>
                      </a:cubicBezTo>
                      <a:cubicBezTo>
                        <a:pt x="754" y="106"/>
                        <a:pt x="763" y="105"/>
                        <a:pt x="759" y="91"/>
                      </a:cubicBezTo>
                      <a:cubicBezTo>
                        <a:pt x="754" y="77"/>
                        <a:pt x="739" y="61"/>
                        <a:pt x="737" y="47"/>
                      </a:cubicBezTo>
                      <a:cubicBezTo>
                        <a:pt x="735" y="33"/>
                        <a:pt x="735" y="30"/>
                        <a:pt x="748" y="35"/>
                      </a:cubicBezTo>
                      <a:cubicBezTo>
                        <a:pt x="761" y="39"/>
                        <a:pt x="779" y="44"/>
                        <a:pt x="768" y="37"/>
                      </a:cubicBezTo>
                      <a:cubicBezTo>
                        <a:pt x="757" y="30"/>
                        <a:pt x="740" y="29"/>
                        <a:pt x="750" y="20"/>
                      </a:cubicBezTo>
                      <a:cubicBezTo>
                        <a:pt x="760" y="12"/>
                        <a:pt x="776" y="14"/>
                        <a:pt x="783" y="14"/>
                      </a:cubicBezTo>
                      <a:cubicBezTo>
                        <a:pt x="791" y="14"/>
                        <a:pt x="779" y="0"/>
                        <a:pt x="792" y="0"/>
                      </a:cubicBezTo>
                      <a:cubicBezTo>
                        <a:pt x="805" y="1"/>
                        <a:pt x="824" y="6"/>
                        <a:pt x="832" y="17"/>
                      </a:cubicBezTo>
                      <a:cubicBezTo>
                        <a:pt x="839" y="29"/>
                        <a:pt x="833" y="38"/>
                        <a:pt x="834" y="42"/>
                      </a:cubicBezTo>
                      <a:cubicBezTo>
                        <a:pt x="835" y="46"/>
                        <a:pt x="853" y="28"/>
                        <a:pt x="900" y="41"/>
                      </a:cubicBezTo>
                      <a:cubicBezTo>
                        <a:pt x="947" y="54"/>
                        <a:pt x="967" y="65"/>
                        <a:pt x="978" y="60"/>
                      </a:cubicBezTo>
                      <a:cubicBezTo>
                        <a:pt x="989" y="55"/>
                        <a:pt x="979" y="49"/>
                        <a:pt x="982" y="46"/>
                      </a:cubicBezTo>
                      <a:cubicBezTo>
                        <a:pt x="986" y="43"/>
                        <a:pt x="1012" y="44"/>
                        <a:pt x="1070" y="55"/>
                      </a:cubicBezTo>
                      <a:cubicBezTo>
                        <a:pt x="1128" y="65"/>
                        <a:pt x="1162" y="80"/>
                        <a:pt x="1177" y="77"/>
                      </a:cubicBezTo>
                      <a:cubicBezTo>
                        <a:pt x="1191" y="73"/>
                        <a:pt x="1189" y="67"/>
                        <a:pt x="1215" y="75"/>
                      </a:cubicBezTo>
                      <a:cubicBezTo>
                        <a:pt x="1241" y="82"/>
                        <a:pt x="1299" y="89"/>
                        <a:pt x="1329" y="100"/>
                      </a:cubicBezTo>
                      <a:cubicBezTo>
                        <a:pt x="1358" y="112"/>
                        <a:pt x="1369" y="112"/>
                        <a:pt x="1366" y="117"/>
                      </a:cubicBezTo>
                      <a:cubicBezTo>
                        <a:pt x="1362" y="122"/>
                        <a:pt x="1338" y="109"/>
                        <a:pt x="1321" y="113"/>
                      </a:cubicBezTo>
                      <a:cubicBezTo>
                        <a:pt x="1305" y="117"/>
                        <a:pt x="1295" y="117"/>
                        <a:pt x="1324" y="123"/>
                      </a:cubicBezTo>
                      <a:cubicBezTo>
                        <a:pt x="1352" y="130"/>
                        <a:pt x="1357" y="132"/>
                        <a:pt x="1366" y="141"/>
                      </a:cubicBezTo>
                      <a:cubicBezTo>
                        <a:pt x="1374" y="150"/>
                        <a:pt x="1384" y="161"/>
                        <a:pt x="1373" y="163"/>
                      </a:cubicBezTo>
                      <a:cubicBezTo>
                        <a:pt x="1362" y="165"/>
                        <a:pt x="1329" y="162"/>
                        <a:pt x="1355" y="177"/>
                      </a:cubicBezTo>
                      <a:cubicBezTo>
                        <a:pt x="1380" y="193"/>
                        <a:pt x="1405" y="196"/>
                        <a:pt x="1432" y="222"/>
                      </a:cubicBezTo>
                      <a:cubicBezTo>
                        <a:pt x="1459" y="249"/>
                        <a:pt x="1467" y="261"/>
                        <a:pt x="1445" y="252"/>
                      </a:cubicBezTo>
                      <a:cubicBezTo>
                        <a:pt x="1423" y="242"/>
                        <a:pt x="1363" y="211"/>
                        <a:pt x="1353" y="197"/>
                      </a:cubicBezTo>
                      <a:cubicBezTo>
                        <a:pt x="1344" y="182"/>
                        <a:pt x="1344" y="170"/>
                        <a:pt x="1329" y="156"/>
                      </a:cubicBezTo>
                      <a:cubicBezTo>
                        <a:pt x="1315" y="142"/>
                        <a:pt x="1293" y="130"/>
                        <a:pt x="1295" y="140"/>
                      </a:cubicBezTo>
                      <a:cubicBezTo>
                        <a:pt x="1297" y="150"/>
                        <a:pt x="1298" y="152"/>
                        <a:pt x="1286" y="157"/>
                      </a:cubicBezTo>
                      <a:cubicBezTo>
                        <a:pt x="1273" y="161"/>
                        <a:pt x="1301" y="175"/>
                        <a:pt x="1299" y="180"/>
                      </a:cubicBezTo>
                      <a:cubicBezTo>
                        <a:pt x="1297" y="185"/>
                        <a:pt x="1264" y="159"/>
                        <a:pt x="1243" y="178"/>
                      </a:cubicBezTo>
                      <a:cubicBezTo>
                        <a:pt x="1222" y="197"/>
                        <a:pt x="1231" y="215"/>
                        <a:pt x="1264" y="225"/>
                      </a:cubicBezTo>
                      <a:cubicBezTo>
                        <a:pt x="1297" y="236"/>
                        <a:pt x="1307" y="229"/>
                        <a:pt x="1328" y="242"/>
                      </a:cubicBezTo>
                      <a:cubicBezTo>
                        <a:pt x="1349" y="255"/>
                        <a:pt x="1376" y="277"/>
                        <a:pt x="1388" y="311"/>
                      </a:cubicBezTo>
                      <a:cubicBezTo>
                        <a:pt x="1400" y="345"/>
                        <a:pt x="1397" y="355"/>
                        <a:pt x="1391" y="353"/>
                      </a:cubicBezTo>
                      <a:cubicBezTo>
                        <a:pt x="1385" y="352"/>
                        <a:pt x="1374" y="345"/>
                        <a:pt x="1378" y="362"/>
                      </a:cubicBezTo>
                      <a:cubicBezTo>
                        <a:pt x="1381" y="379"/>
                        <a:pt x="1368" y="384"/>
                        <a:pt x="1389" y="397"/>
                      </a:cubicBezTo>
                      <a:cubicBezTo>
                        <a:pt x="1410" y="411"/>
                        <a:pt x="1422" y="437"/>
                        <a:pt x="1416" y="442"/>
                      </a:cubicBezTo>
                      <a:cubicBezTo>
                        <a:pt x="1409" y="447"/>
                        <a:pt x="1399" y="440"/>
                        <a:pt x="1385" y="416"/>
                      </a:cubicBezTo>
                      <a:cubicBezTo>
                        <a:pt x="1371" y="392"/>
                        <a:pt x="1359" y="380"/>
                        <a:pt x="1346" y="383"/>
                      </a:cubicBezTo>
                      <a:cubicBezTo>
                        <a:pt x="1333" y="386"/>
                        <a:pt x="1335" y="401"/>
                        <a:pt x="1329" y="394"/>
                      </a:cubicBezTo>
                      <a:cubicBezTo>
                        <a:pt x="1322" y="386"/>
                        <a:pt x="1328" y="368"/>
                        <a:pt x="1312" y="377"/>
                      </a:cubicBezTo>
                      <a:cubicBezTo>
                        <a:pt x="1295" y="386"/>
                        <a:pt x="1275" y="396"/>
                        <a:pt x="1294" y="407"/>
                      </a:cubicBezTo>
                      <a:cubicBezTo>
                        <a:pt x="1314" y="417"/>
                        <a:pt x="1312" y="405"/>
                        <a:pt x="1328" y="405"/>
                      </a:cubicBezTo>
                      <a:cubicBezTo>
                        <a:pt x="1343" y="406"/>
                        <a:pt x="1361" y="410"/>
                        <a:pt x="1351" y="415"/>
                      </a:cubicBezTo>
                      <a:cubicBezTo>
                        <a:pt x="1341" y="420"/>
                        <a:pt x="1326" y="421"/>
                        <a:pt x="1335" y="436"/>
                      </a:cubicBezTo>
                      <a:cubicBezTo>
                        <a:pt x="1344" y="452"/>
                        <a:pt x="1388" y="488"/>
                        <a:pt x="1383" y="520"/>
                      </a:cubicBezTo>
                      <a:cubicBezTo>
                        <a:pt x="1378" y="553"/>
                        <a:pt x="1346" y="580"/>
                        <a:pt x="1328" y="585"/>
                      </a:cubicBezTo>
                      <a:cubicBezTo>
                        <a:pt x="1309" y="591"/>
                        <a:pt x="1278" y="592"/>
                        <a:pt x="1273" y="594"/>
                      </a:cubicBezTo>
                      <a:cubicBezTo>
                        <a:pt x="1267" y="597"/>
                        <a:pt x="1257" y="607"/>
                        <a:pt x="1259" y="613"/>
                      </a:cubicBezTo>
                      <a:cubicBezTo>
                        <a:pt x="1262" y="620"/>
                        <a:pt x="1297" y="652"/>
                        <a:pt x="1304" y="669"/>
                      </a:cubicBezTo>
                      <a:cubicBezTo>
                        <a:pt x="1311" y="685"/>
                        <a:pt x="1282" y="730"/>
                        <a:pt x="1276" y="735"/>
                      </a:cubicBezTo>
                      <a:cubicBezTo>
                        <a:pt x="1269" y="740"/>
                        <a:pt x="1271" y="729"/>
                        <a:pt x="1266" y="721"/>
                      </a:cubicBezTo>
                      <a:cubicBezTo>
                        <a:pt x="1261" y="714"/>
                        <a:pt x="1228" y="686"/>
                        <a:pt x="1222" y="684"/>
                      </a:cubicBezTo>
                      <a:cubicBezTo>
                        <a:pt x="1217" y="681"/>
                        <a:pt x="1200" y="698"/>
                        <a:pt x="1213" y="723"/>
                      </a:cubicBezTo>
                      <a:cubicBezTo>
                        <a:pt x="1225" y="748"/>
                        <a:pt x="1202" y="743"/>
                        <a:pt x="1227" y="758"/>
                      </a:cubicBezTo>
                      <a:cubicBezTo>
                        <a:pt x="1253" y="773"/>
                        <a:pt x="1249" y="793"/>
                        <a:pt x="1257" y="805"/>
                      </a:cubicBezTo>
                      <a:cubicBezTo>
                        <a:pt x="1265" y="817"/>
                        <a:pt x="1277" y="830"/>
                        <a:pt x="1267" y="826"/>
                      </a:cubicBezTo>
                      <a:cubicBezTo>
                        <a:pt x="1257" y="822"/>
                        <a:pt x="1231" y="820"/>
                        <a:pt x="1227" y="800"/>
                      </a:cubicBezTo>
                      <a:cubicBezTo>
                        <a:pt x="1222" y="780"/>
                        <a:pt x="1230" y="771"/>
                        <a:pt x="1211" y="752"/>
                      </a:cubicBezTo>
                      <a:cubicBezTo>
                        <a:pt x="1191" y="732"/>
                        <a:pt x="1208" y="708"/>
                        <a:pt x="1201" y="692"/>
                      </a:cubicBezTo>
                      <a:cubicBezTo>
                        <a:pt x="1194" y="677"/>
                        <a:pt x="1188" y="650"/>
                        <a:pt x="1181" y="643"/>
                      </a:cubicBezTo>
                      <a:cubicBezTo>
                        <a:pt x="1174" y="636"/>
                        <a:pt x="1169" y="649"/>
                        <a:pt x="1160" y="654"/>
                      </a:cubicBezTo>
                      <a:cubicBezTo>
                        <a:pt x="1151" y="660"/>
                        <a:pt x="1154" y="620"/>
                        <a:pt x="1143" y="608"/>
                      </a:cubicBezTo>
                      <a:cubicBezTo>
                        <a:pt x="1133" y="596"/>
                        <a:pt x="1125" y="605"/>
                        <a:pt x="1117" y="588"/>
                      </a:cubicBezTo>
                      <a:cubicBezTo>
                        <a:pt x="1110" y="570"/>
                        <a:pt x="1086" y="556"/>
                        <a:pt x="1094" y="563"/>
                      </a:cubicBezTo>
                      <a:cubicBezTo>
                        <a:pt x="1101" y="570"/>
                        <a:pt x="1101" y="583"/>
                        <a:pt x="1084" y="584"/>
                      </a:cubicBezTo>
                      <a:cubicBezTo>
                        <a:pt x="1067" y="586"/>
                        <a:pt x="1070" y="602"/>
                        <a:pt x="1055" y="614"/>
                      </a:cubicBezTo>
                      <a:cubicBezTo>
                        <a:pt x="1041" y="627"/>
                        <a:pt x="1010" y="640"/>
                        <a:pt x="1010" y="667"/>
                      </a:cubicBezTo>
                      <a:cubicBezTo>
                        <a:pt x="1009" y="694"/>
                        <a:pt x="1005" y="720"/>
                        <a:pt x="1000" y="731"/>
                      </a:cubicBezTo>
                      <a:cubicBezTo>
                        <a:pt x="995" y="742"/>
                        <a:pt x="987" y="754"/>
                        <a:pt x="982" y="750"/>
                      </a:cubicBezTo>
                      <a:cubicBezTo>
                        <a:pt x="977" y="746"/>
                        <a:pt x="954" y="707"/>
                        <a:pt x="941" y="663"/>
                      </a:cubicBezTo>
                      <a:cubicBezTo>
                        <a:pt x="928" y="619"/>
                        <a:pt x="930" y="599"/>
                        <a:pt x="929" y="591"/>
                      </a:cubicBezTo>
                      <a:cubicBezTo>
                        <a:pt x="928" y="582"/>
                        <a:pt x="923" y="593"/>
                        <a:pt x="909" y="590"/>
                      </a:cubicBezTo>
                      <a:cubicBezTo>
                        <a:pt x="894" y="588"/>
                        <a:pt x="880" y="583"/>
                        <a:pt x="885" y="577"/>
                      </a:cubicBezTo>
                      <a:cubicBezTo>
                        <a:pt x="890" y="571"/>
                        <a:pt x="871" y="550"/>
                        <a:pt x="865" y="546"/>
                      </a:cubicBezTo>
                      <a:cubicBezTo>
                        <a:pt x="858" y="543"/>
                        <a:pt x="832" y="549"/>
                        <a:pt x="808" y="546"/>
                      </a:cubicBezTo>
                      <a:cubicBezTo>
                        <a:pt x="784" y="543"/>
                        <a:pt x="773" y="546"/>
                        <a:pt x="773" y="535"/>
                      </a:cubicBezTo>
                      <a:cubicBezTo>
                        <a:pt x="773" y="524"/>
                        <a:pt x="775" y="525"/>
                        <a:pt x="764" y="529"/>
                      </a:cubicBezTo>
                      <a:cubicBezTo>
                        <a:pt x="753" y="532"/>
                        <a:pt x="727" y="532"/>
                        <a:pt x="719" y="511"/>
                      </a:cubicBezTo>
                      <a:cubicBezTo>
                        <a:pt x="712" y="491"/>
                        <a:pt x="706" y="489"/>
                        <a:pt x="698" y="493"/>
                      </a:cubicBezTo>
                      <a:cubicBezTo>
                        <a:pt x="690" y="496"/>
                        <a:pt x="686" y="508"/>
                        <a:pt x="698" y="523"/>
                      </a:cubicBezTo>
                      <a:cubicBezTo>
                        <a:pt x="709" y="537"/>
                        <a:pt x="721" y="563"/>
                        <a:pt x="730" y="562"/>
                      </a:cubicBezTo>
                      <a:cubicBezTo>
                        <a:pt x="738" y="562"/>
                        <a:pt x="761" y="548"/>
                        <a:pt x="764" y="541"/>
                      </a:cubicBezTo>
                      <a:cubicBezTo>
                        <a:pt x="768" y="534"/>
                        <a:pt x="769" y="551"/>
                        <a:pt x="774" y="557"/>
                      </a:cubicBezTo>
                      <a:cubicBezTo>
                        <a:pt x="779" y="563"/>
                        <a:pt x="790" y="574"/>
                        <a:pt x="798" y="579"/>
                      </a:cubicBezTo>
                      <a:cubicBezTo>
                        <a:pt x="806" y="584"/>
                        <a:pt x="780" y="628"/>
                        <a:pt x="749" y="648"/>
                      </a:cubicBezTo>
                      <a:cubicBezTo>
                        <a:pt x="717" y="669"/>
                        <a:pt x="640" y="696"/>
                        <a:pt x="634" y="692"/>
                      </a:cubicBezTo>
                      <a:cubicBezTo>
                        <a:pt x="629" y="688"/>
                        <a:pt x="639" y="657"/>
                        <a:pt x="614" y="612"/>
                      </a:cubicBezTo>
                      <a:cubicBezTo>
                        <a:pt x="588" y="568"/>
                        <a:pt x="575" y="518"/>
                        <a:pt x="567" y="510"/>
                      </a:cubicBezTo>
                      <a:cubicBezTo>
                        <a:pt x="558" y="502"/>
                        <a:pt x="551" y="498"/>
                        <a:pt x="547" y="493"/>
                      </a:cubicBezTo>
                      <a:cubicBezTo>
                        <a:pt x="543" y="488"/>
                        <a:pt x="544" y="511"/>
                        <a:pt x="556" y="551"/>
                      </a:cubicBezTo>
                      <a:cubicBezTo>
                        <a:pt x="568" y="591"/>
                        <a:pt x="595" y="651"/>
                        <a:pt x="609" y="669"/>
                      </a:cubicBezTo>
                      <a:cubicBezTo>
                        <a:pt x="623" y="686"/>
                        <a:pt x="628" y="711"/>
                        <a:pt x="642" y="716"/>
                      </a:cubicBezTo>
                      <a:cubicBezTo>
                        <a:pt x="657" y="720"/>
                        <a:pt x="685" y="708"/>
                        <a:pt x="695" y="704"/>
                      </a:cubicBezTo>
                      <a:cubicBezTo>
                        <a:pt x="705" y="699"/>
                        <a:pt x="724" y="714"/>
                        <a:pt x="697" y="744"/>
                      </a:cubicBezTo>
                      <a:cubicBezTo>
                        <a:pt x="670" y="773"/>
                        <a:pt x="684" y="790"/>
                        <a:pt x="647" y="825"/>
                      </a:cubicBezTo>
                      <a:cubicBezTo>
                        <a:pt x="611" y="860"/>
                        <a:pt x="569" y="895"/>
                        <a:pt x="584" y="938"/>
                      </a:cubicBezTo>
                      <a:cubicBezTo>
                        <a:pt x="598" y="981"/>
                        <a:pt x="605" y="1011"/>
                        <a:pt x="586" y="1027"/>
                      </a:cubicBezTo>
                      <a:cubicBezTo>
                        <a:pt x="568" y="1043"/>
                        <a:pt x="531" y="1066"/>
                        <a:pt x="534" y="1074"/>
                      </a:cubicBezTo>
                      <a:cubicBezTo>
                        <a:pt x="536" y="1082"/>
                        <a:pt x="547" y="1122"/>
                        <a:pt x="520" y="1130"/>
                      </a:cubicBezTo>
                      <a:cubicBezTo>
                        <a:pt x="494" y="1138"/>
                        <a:pt x="498" y="1144"/>
                        <a:pt x="501" y="1155"/>
                      </a:cubicBezTo>
                      <a:cubicBezTo>
                        <a:pt x="503" y="1165"/>
                        <a:pt x="494" y="1175"/>
                        <a:pt x="483" y="1191"/>
                      </a:cubicBezTo>
                      <a:cubicBezTo>
                        <a:pt x="471" y="1206"/>
                        <a:pt x="449" y="1227"/>
                        <a:pt x="425" y="1230"/>
                      </a:cubicBezTo>
                      <a:cubicBezTo>
                        <a:pt x="402" y="1233"/>
                        <a:pt x="398" y="1234"/>
                        <a:pt x="390" y="1236"/>
                      </a:cubicBezTo>
                      <a:cubicBezTo>
                        <a:pt x="382" y="1239"/>
                        <a:pt x="370" y="1232"/>
                        <a:pt x="370" y="12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6" name="Freeform 275">
                  <a:extLst>
                    <a:ext uri="{FF2B5EF4-FFF2-40B4-BE49-F238E27FC236}">
                      <a16:creationId xmlns:a16="http://schemas.microsoft.com/office/drawing/2014/main" xmlns="" id="{93D87B8D-D652-42A3-97D7-67069F5385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743701" y="3633788"/>
                  <a:ext cx="107950" cy="215900"/>
                </a:xfrm>
                <a:custGeom>
                  <a:avLst/>
                  <a:gdLst>
                    <a:gd name="T0" fmla="*/ 28 w 87"/>
                    <a:gd name="T1" fmla="*/ 55 h 173"/>
                    <a:gd name="T2" fmla="*/ 69 w 87"/>
                    <a:gd name="T3" fmla="*/ 30 h 173"/>
                    <a:gd name="T4" fmla="*/ 84 w 87"/>
                    <a:gd name="T5" fmla="*/ 6 h 173"/>
                    <a:gd name="T6" fmla="*/ 75 w 87"/>
                    <a:gd name="T7" fmla="*/ 77 h 173"/>
                    <a:gd name="T8" fmla="*/ 40 w 87"/>
                    <a:gd name="T9" fmla="*/ 157 h 173"/>
                    <a:gd name="T10" fmla="*/ 12 w 87"/>
                    <a:gd name="T11" fmla="*/ 151 h 173"/>
                    <a:gd name="T12" fmla="*/ 20 w 87"/>
                    <a:gd name="T13" fmla="*/ 104 h 173"/>
                    <a:gd name="T14" fmla="*/ 22 w 87"/>
                    <a:gd name="T15" fmla="*/ 65 h 173"/>
                    <a:gd name="T16" fmla="*/ 28 w 87"/>
                    <a:gd name="T17" fmla="*/ 55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7" h="173">
                      <a:moveTo>
                        <a:pt x="28" y="55"/>
                      </a:moveTo>
                      <a:cubicBezTo>
                        <a:pt x="32" y="51"/>
                        <a:pt x="60" y="42"/>
                        <a:pt x="69" y="30"/>
                      </a:cubicBezTo>
                      <a:cubicBezTo>
                        <a:pt x="78" y="17"/>
                        <a:pt x="81" y="0"/>
                        <a:pt x="84" y="6"/>
                      </a:cubicBezTo>
                      <a:cubicBezTo>
                        <a:pt x="86" y="13"/>
                        <a:pt x="87" y="36"/>
                        <a:pt x="75" y="77"/>
                      </a:cubicBezTo>
                      <a:cubicBezTo>
                        <a:pt x="63" y="118"/>
                        <a:pt x="43" y="150"/>
                        <a:pt x="40" y="157"/>
                      </a:cubicBezTo>
                      <a:cubicBezTo>
                        <a:pt x="37" y="164"/>
                        <a:pt x="24" y="173"/>
                        <a:pt x="12" y="151"/>
                      </a:cubicBezTo>
                      <a:cubicBezTo>
                        <a:pt x="0" y="129"/>
                        <a:pt x="6" y="117"/>
                        <a:pt x="20" y="104"/>
                      </a:cubicBezTo>
                      <a:cubicBezTo>
                        <a:pt x="33" y="92"/>
                        <a:pt x="20" y="72"/>
                        <a:pt x="22" y="65"/>
                      </a:cubicBezTo>
                      <a:cubicBezTo>
                        <a:pt x="23" y="58"/>
                        <a:pt x="24" y="58"/>
                        <a:pt x="28" y="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7" name="Freeform 276">
                  <a:extLst>
                    <a:ext uri="{FF2B5EF4-FFF2-40B4-BE49-F238E27FC236}">
                      <a16:creationId xmlns:a16="http://schemas.microsoft.com/office/drawing/2014/main" xmlns="" id="{5CE28079-B9C9-4F4A-B243-2FEBEA0A5B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62701" y="2643188"/>
                  <a:ext cx="68263" cy="115888"/>
                </a:xfrm>
                <a:custGeom>
                  <a:avLst/>
                  <a:gdLst>
                    <a:gd name="T0" fmla="*/ 0 w 55"/>
                    <a:gd name="T1" fmla="*/ 90 h 93"/>
                    <a:gd name="T2" fmla="*/ 13 w 55"/>
                    <a:gd name="T3" fmla="*/ 78 h 93"/>
                    <a:gd name="T4" fmla="*/ 7 w 55"/>
                    <a:gd name="T5" fmla="*/ 72 h 93"/>
                    <a:gd name="T6" fmla="*/ 19 w 55"/>
                    <a:gd name="T7" fmla="*/ 60 h 93"/>
                    <a:gd name="T8" fmla="*/ 30 w 55"/>
                    <a:gd name="T9" fmla="*/ 48 h 93"/>
                    <a:gd name="T10" fmla="*/ 20 w 55"/>
                    <a:gd name="T11" fmla="*/ 43 h 93"/>
                    <a:gd name="T12" fmla="*/ 25 w 55"/>
                    <a:gd name="T13" fmla="*/ 29 h 93"/>
                    <a:gd name="T14" fmla="*/ 34 w 55"/>
                    <a:gd name="T15" fmla="*/ 10 h 93"/>
                    <a:gd name="T16" fmla="*/ 48 w 55"/>
                    <a:gd name="T17" fmla="*/ 5 h 93"/>
                    <a:gd name="T18" fmla="*/ 47 w 55"/>
                    <a:gd name="T19" fmla="*/ 17 h 93"/>
                    <a:gd name="T20" fmla="*/ 39 w 55"/>
                    <a:gd name="T21" fmla="*/ 34 h 93"/>
                    <a:gd name="T22" fmla="*/ 47 w 55"/>
                    <a:gd name="T23" fmla="*/ 56 h 93"/>
                    <a:gd name="T24" fmla="*/ 49 w 55"/>
                    <a:gd name="T25" fmla="*/ 65 h 93"/>
                    <a:gd name="T26" fmla="*/ 48 w 55"/>
                    <a:gd name="T27" fmla="*/ 78 h 93"/>
                    <a:gd name="T28" fmla="*/ 37 w 55"/>
                    <a:gd name="T29" fmla="*/ 88 h 93"/>
                    <a:gd name="T30" fmla="*/ 13 w 55"/>
                    <a:gd name="T31" fmla="*/ 90 h 93"/>
                    <a:gd name="T32" fmla="*/ 0 w 55"/>
                    <a:gd name="T33" fmla="*/ 90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5" h="93">
                      <a:moveTo>
                        <a:pt x="0" y="90"/>
                      </a:moveTo>
                      <a:cubicBezTo>
                        <a:pt x="0" y="90"/>
                        <a:pt x="21" y="80"/>
                        <a:pt x="13" y="78"/>
                      </a:cubicBezTo>
                      <a:cubicBezTo>
                        <a:pt x="5" y="76"/>
                        <a:pt x="3" y="76"/>
                        <a:pt x="7" y="72"/>
                      </a:cubicBezTo>
                      <a:cubicBezTo>
                        <a:pt x="12" y="67"/>
                        <a:pt x="10" y="64"/>
                        <a:pt x="19" y="60"/>
                      </a:cubicBezTo>
                      <a:cubicBezTo>
                        <a:pt x="27" y="57"/>
                        <a:pt x="33" y="53"/>
                        <a:pt x="30" y="48"/>
                      </a:cubicBezTo>
                      <a:cubicBezTo>
                        <a:pt x="28" y="43"/>
                        <a:pt x="26" y="47"/>
                        <a:pt x="20" y="43"/>
                      </a:cubicBezTo>
                      <a:cubicBezTo>
                        <a:pt x="14" y="40"/>
                        <a:pt x="23" y="37"/>
                        <a:pt x="25" y="29"/>
                      </a:cubicBezTo>
                      <a:cubicBezTo>
                        <a:pt x="27" y="20"/>
                        <a:pt x="27" y="16"/>
                        <a:pt x="34" y="10"/>
                      </a:cubicBezTo>
                      <a:cubicBezTo>
                        <a:pt x="41" y="4"/>
                        <a:pt x="54" y="0"/>
                        <a:pt x="48" y="5"/>
                      </a:cubicBezTo>
                      <a:cubicBezTo>
                        <a:pt x="43" y="11"/>
                        <a:pt x="41" y="14"/>
                        <a:pt x="47" y="17"/>
                      </a:cubicBezTo>
                      <a:cubicBezTo>
                        <a:pt x="54" y="21"/>
                        <a:pt x="33" y="29"/>
                        <a:pt x="39" y="34"/>
                      </a:cubicBezTo>
                      <a:cubicBezTo>
                        <a:pt x="45" y="38"/>
                        <a:pt x="51" y="48"/>
                        <a:pt x="47" y="56"/>
                      </a:cubicBezTo>
                      <a:cubicBezTo>
                        <a:pt x="44" y="63"/>
                        <a:pt x="43" y="64"/>
                        <a:pt x="49" y="65"/>
                      </a:cubicBezTo>
                      <a:cubicBezTo>
                        <a:pt x="55" y="66"/>
                        <a:pt x="50" y="73"/>
                        <a:pt x="48" y="78"/>
                      </a:cubicBezTo>
                      <a:cubicBezTo>
                        <a:pt x="45" y="84"/>
                        <a:pt x="42" y="89"/>
                        <a:pt x="37" y="88"/>
                      </a:cubicBezTo>
                      <a:cubicBezTo>
                        <a:pt x="31" y="87"/>
                        <a:pt x="25" y="88"/>
                        <a:pt x="13" y="90"/>
                      </a:cubicBezTo>
                      <a:cubicBezTo>
                        <a:pt x="2" y="93"/>
                        <a:pt x="0" y="90"/>
                        <a:pt x="0" y="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8" name="Freeform 277">
                  <a:extLst>
                    <a:ext uri="{FF2B5EF4-FFF2-40B4-BE49-F238E27FC236}">
                      <a16:creationId xmlns:a16="http://schemas.microsoft.com/office/drawing/2014/main" xmlns="" id="{B2D0BDCF-13C7-4C84-A228-2496C5E82C6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21426" y="2692400"/>
                  <a:ext cx="65088" cy="46038"/>
                </a:xfrm>
                <a:custGeom>
                  <a:avLst/>
                  <a:gdLst>
                    <a:gd name="T0" fmla="*/ 6 w 52"/>
                    <a:gd name="T1" fmla="*/ 33 h 38"/>
                    <a:gd name="T2" fmla="*/ 13 w 52"/>
                    <a:gd name="T3" fmla="*/ 19 h 38"/>
                    <a:gd name="T4" fmla="*/ 22 w 52"/>
                    <a:gd name="T5" fmla="*/ 11 h 38"/>
                    <a:gd name="T6" fmla="*/ 35 w 52"/>
                    <a:gd name="T7" fmla="*/ 1 h 38"/>
                    <a:gd name="T8" fmla="*/ 47 w 52"/>
                    <a:gd name="T9" fmla="*/ 8 h 38"/>
                    <a:gd name="T10" fmla="*/ 34 w 52"/>
                    <a:gd name="T11" fmla="*/ 25 h 38"/>
                    <a:gd name="T12" fmla="*/ 6 w 52"/>
                    <a:gd name="T13" fmla="*/ 37 h 38"/>
                    <a:gd name="T14" fmla="*/ 6 w 52"/>
                    <a:gd name="T15" fmla="*/ 3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38">
                      <a:moveTo>
                        <a:pt x="6" y="33"/>
                      </a:moveTo>
                      <a:cubicBezTo>
                        <a:pt x="8" y="32"/>
                        <a:pt x="18" y="28"/>
                        <a:pt x="13" y="19"/>
                      </a:cubicBezTo>
                      <a:cubicBezTo>
                        <a:pt x="8" y="11"/>
                        <a:pt x="13" y="13"/>
                        <a:pt x="22" y="11"/>
                      </a:cubicBezTo>
                      <a:cubicBezTo>
                        <a:pt x="31" y="9"/>
                        <a:pt x="28" y="2"/>
                        <a:pt x="35" y="1"/>
                      </a:cubicBezTo>
                      <a:cubicBezTo>
                        <a:pt x="42" y="0"/>
                        <a:pt x="52" y="3"/>
                        <a:pt x="47" y="8"/>
                      </a:cubicBezTo>
                      <a:cubicBezTo>
                        <a:pt x="42" y="14"/>
                        <a:pt x="40" y="12"/>
                        <a:pt x="34" y="25"/>
                      </a:cubicBezTo>
                      <a:cubicBezTo>
                        <a:pt x="28" y="38"/>
                        <a:pt x="12" y="37"/>
                        <a:pt x="6" y="37"/>
                      </a:cubicBezTo>
                      <a:cubicBezTo>
                        <a:pt x="0" y="37"/>
                        <a:pt x="4" y="33"/>
                        <a:pt x="6" y="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9" name="Freeform 278">
                  <a:extLst>
                    <a:ext uri="{FF2B5EF4-FFF2-40B4-BE49-F238E27FC236}">
                      <a16:creationId xmlns:a16="http://schemas.microsoft.com/office/drawing/2014/main" xmlns="" id="{33099865-B556-44B0-A9CB-069C6E0E14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832601" y="2803525"/>
                  <a:ext cx="103188" cy="139700"/>
                </a:xfrm>
                <a:custGeom>
                  <a:avLst/>
                  <a:gdLst>
                    <a:gd name="T0" fmla="*/ 73 w 82"/>
                    <a:gd name="T1" fmla="*/ 111 h 113"/>
                    <a:gd name="T2" fmla="*/ 35 w 82"/>
                    <a:gd name="T3" fmla="*/ 104 h 113"/>
                    <a:gd name="T4" fmla="*/ 38 w 82"/>
                    <a:gd name="T5" fmla="*/ 78 h 113"/>
                    <a:gd name="T6" fmla="*/ 22 w 82"/>
                    <a:gd name="T7" fmla="*/ 55 h 113"/>
                    <a:gd name="T8" fmla="*/ 7 w 82"/>
                    <a:gd name="T9" fmla="*/ 21 h 113"/>
                    <a:gd name="T10" fmla="*/ 44 w 82"/>
                    <a:gd name="T11" fmla="*/ 1 h 113"/>
                    <a:gd name="T12" fmla="*/ 54 w 82"/>
                    <a:gd name="T13" fmla="*/ 17 h 113"/>
                    <a:gd name="T14" fmla="*/ 44 w 82"/>
                    <a:gd name="T15" fmla="*/ 22 h 113"/>
                    <a:gd name="T16" fmla="*/ 49 w 82"/>
                    <a:gd name="T17" fmla="*/ 43 h 113"/>
                    <a:gd name="T18" fmla="*/ 73 w 82"/>
                    <a:gd name="T19" fmla="*/ 61 h 113"/>
                    <a:gd name="T20" fmla="*/ 69 w 82"/>
                    <a:gd name="T21" fmla="*/ 70 h 113"/>
                    <a:gd name="T22" fmla="*/ 70 w 82"/>
                    <a:gd name="T23" fmla="*/ 92 h 113"/>
                    <a:gd name="T24" fmla="*/ 73 w 82"/>
                    <a:gd name="T25" fmla="*/ 111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2" h="113">
                      <a:moveTo>
                        <a:pt x="73" y="111"/>
                      </a:moveTo>
                      <a:cubicBezTo>
                        <a:pt x="68" y="110"/>
                        <a:pt x="45" y="107"/>
                        <a:pt x="35" y="104"/>
                      </a:cubicBezTo>
                      <a:cubicBezTo>
                        <a:pt x="26" y="101"/>
                        <a:pt x="26" y="84"/>
                        <a:pt x="38" y="78"/>
                      </a:cubicBezTo>
                      <a:cubicBezTo>
                        <a:pt x="49" y="72"/>
                        <a:pt x="31" y="64"/>
                        <a:pt x="22" y="55"/>
                      </a:cubicBezTo>
                      <a:cubicBezTo>
                        <a:pt x="13" y="45"/>
                        <a:pt x="0" y="31"/>
                        <a:pt x="7" y="21"/>
                      </a:cubicBezTo>
                      <a:cubicBezTo>
                        <a:pt x="14" y="11"/>
                        <a:pt x="34" y="1"/>
                        <a:pt x="44" y="1"/>
                      </a:cubicBezTo>
                      <a:cubicBezTo>
                        <a:pt x="54" y="0"/>
                        <a:pt x="48" y="13"/>
                        <a:pt x="54" y="17"/>
                      </a:cubicBezTo>
                      <a:cubicBezTo>
                        <a:pt x="59" y="21"/>
                        <a:pt x="50" y="20"/>
                        <a:pt x="44" y="22"/>
                      </a:cubicBezTo>
                      <a:cubicBezTo>
                        <a:pt x="38" y="25"/>
                        <a:pt x="42" y="36"/>
                        <a:pt x="49" y="43"/>
                      </a:cubicBezTo>
                      <a:cubicBezTo>
                        <a:pt x="57" y="51"/>
                        <a:pt x="63" y="56"/>
                        <a:pt x="73" y="61"/>
                      </a:cubicBezTo>
                      <a:cubicBezTo>
                        <a:pt x="82" y="66"/>
                        <a:pt x="76" y="68"/>
                        <a:pt x="69" y="70"/>
                      </a:cubicBezTo>
                      <a:cubicBezTo>
                        <a:pt x="62" y="73"/>
                        <a:pt x="59" y="79"/>
                        <a:pt x="70" y="92"/>
                      </a:cubicBezTo>
                      <a:cubicBezTo>
                        <a:pt x="82" y="106"/>
                        <a:pt x="78" y="113"/>
                        <a:pt x="73" y="111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0" name="Freeform 279">
                  <a:extLst>
                    <a:ext uri="{FF2B5EF4-FFF2-40B4-BE49-F238E27FC236}">
                      <a16:creationId xmlns:a16="http://schemas.microsoft.com/office/drawing/2014/main" xmlns="" id="{79C27387-D802-44AC-B836-6CCA386630F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948488" y="2805113"/>
                  <a:ext cx="39688" cy="50800"/>
                </a:xfrm>
                <a:custGeom>
                  <a:avLst/>
                  <a:gdLst>
                    <a:gd name="T0" fmla="*/ 25 w 31"/>
                    <a:gd name="T1" fmla="*/ 36 h 41"/>
                    <a:gd name="T2" fmla="*/ 3 w 31"/>
                    <a:gd name="T3" fmla="*/ 23 h 41"/>
                    <a:gd name="T4" fmla="*/ 19 w 31"/>
                    <a:gd name="T5" fmla="*/ 0 h 41"/>
                    <a:gd name="T6" fmla="*/ 29 w 31"/>
                    <a:gd name="T7" fmla="*/ 19 h 41"/>
                    <a:gd name="T8" fmla="*/ 25 w 31"/>
                    <a:gd name="T9" fmla="*/ 36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41">
                      <a:moveTo>
                        <a:pt x="25" y="36"/>
                      </a:moveTo>
                      <a:cubicBezTo>
                        <a:pt x="21" y="36"/>
                        <a:pt x="0" y="41"/>
                        <a:pt x="3" y="23"/>
                      </a:cubicBezTo>
                      <a:cubicBezTo>
                        <a:pt x="5" y="7"/>
                        <a:pt x="15" y="0"/>
                        <a:pt x="19" y="0"/>
                      </a:cubicBezTo>
                      <a:cubicBezTo>
                        <a:pt x="27" y="1"/>
                        <a:pt x="26" y="9"/>
                        <a:pt x="29" y="19"/>
                      </a:cubicBezTo>
                      <a:cubicBezTo>
                        <a:pt x="31" y="30"/>
                        <a:pt x="30" y="36"/>
                        <a:pt x="25" y="36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1" name="Freeform 280">
                  <a:extLst>
                    <a:ext uri="{FF2B5EF4-FFF2-40B4-BE49-F238E27FC236}">
                      <a16:creationId xmlns:a16="http://schemas.microsoft.com/office/drawing/2014/main" xmlns="" id="{38578925-28F8-43DF-A20A-C3396AC5E6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238876" y="2540000"/>
                  <a:ext cx="104775" cy="49213"/>
                </a:xfrm>
                <a:custGeom>
                  <a:avLst/>
                  <a:gdLst>
                    <a:gd name="T0" fmla="*/ 2 w 85"/>
                    <a:gd name="T1" fmla="*/ 36 h 40"/>
                    <a:gd name="T2" fmla="*/ 40 w 85"/>
                    <a:gd name="T3" fmla="*/ 7 h 40"/>
                    <a:gd name="T4" fmla="*/ 74 w 85"/>
                    <a:gd name="T5" fmla="*/ 11 h 40"/>
                    <a:gd name="T6" fmla="*/ 33 w 85"/>
                    <a:gd name="T7" fmla="*/ 30 h 40"/>
                    <a:gd name="T8" fmla="*/ 2 w 85"/>
                    <a:gd name="T9" fmla="*/ 36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40">
                      <a:moveTo>
                        <a:pt x="2" y="36"/>
                      </a:moveTo>
                      <a:cubicBezTo>
                        <a:pt x="0" y="32"/>
                        <a:pt x="23" y="10"/>
                        <a:pt x="40" y="7"/>
                      </a:cubicBezTo>
                      <a:cubicBezTo>
                        <a:pt x="57" y="4"/>
                        <a:pt x="85" y="0"/>
                        <a:pt x="74" y="11"/>
                      </a:cubicBezTo>
                      <a:cubicBezTo>
                        <a:pt x="63" y="23"/>
                        <a:pt x="53" y="25"/>
                        <a:pt x="33" y="30"/>
                      </a:cubicBezTo>
                      <a:cubicBezTo>
                        <a:pt x="13" y="34"/>
                        <a:pt x="3" y="40"/>
                        <a:pt x="2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2" name="Freeform 281">
                  <a:extLst>
                    <a:ext uri="{FF2B5EF4-FFF2-40B4-BE49-F238E27FC236}">
                      <a16:creationId xmlns:a16="http://schemas.microsoft.com/office/drawing/2014/main" xmlns="" id="{149C6549-1CF9-4E5B-A138-AC2640356B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070601" y="2357438"/>
                  <a:ext cx="441325" cy="269875"/>
                </a:xfrm>
                <a:custGeom>
                  <a:avLst/>
                  <a:gdLst>
                    <a:gd name="T0" fmla="*/ 3 w 354"/>
                    <a:gd name="T1" fmla="*/ 199 h 216"/>
                    <a:gd name="T2" fmla="*/ 50 w 354"/>
                    <a:gd name="T3" fmla="*/ 134 h 216"/>
                    <a:gd name="T4" fmla="*/ 107 w 354"/>
                    <a:gd name="T5" fmla="*/ 101 h 216"/>
                    <a:gd name="T6" fmla="*/ 209 w 354"/>
                    <a:gd name="T7" fmla="*/ 28 h 216"/>
                    <a:gd name="T8" fmla="*/ 334 w 354"/>
                    <a:gd name="T9" fmla="*/ 1 h 216"/>
                    <a:gd name="T10" fmla="*/ 296 w 354"/>
                    <a:gd name="T11" fmla="*/ 42 h 216"/>
                    <a:gd name="T12" fmla="*/ 211 w 354"/>
                    <a:gd name="T13" fmla="*/ 98 h 216"/>
                    <a:gd name="T14" fmla="*/ 199 w 354"/>
                    <a:gd name="T15" fmla="*/ 122 h 216"/>
                    <a:gd name="T16" fmla="*/ 128 w 354"/>
                    <a:gd name="T17" fmla="*/ 144 h 216"/>
                    <a:gd name="T18" fmla="*/ 50 w 354"/>
                    <a:gd name="T19" fmla="*/ 179 h 216"/>
                    <a:gd name="T20" fmla="*/ 7 w 354"/>
                    <a:gd name="T21" fmla="*/ 216 h 216"/>
                    <a:gd name="T22" fmla="*/ 3 w 354"/>
                    <a:gd name="T23" fmla="*/ 199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4" h="216">
                      <a:moveTo>
                        <a:pt x="3" y="199"/>
                      </a:moveTo>
                      <a:cubicBezTo>
                        <a:pt x="6" y="188"/>
                        <a:pt x="16" y="163"/>
                        <a:pt x="50" y="134"/>
                      </a:cubicBezTo>
                      <a:cubicBezTo>
                        <a:pt x="84" y="106"/>
                        <a:pt x="73" y="139"/>
                        <a:pt x="107" y="101"/>
                      </a:cubicBezTo>
                      <a:cubicBezTo>
                        <a:pt x="140" y="63"/>
                        <a:pt x="161" y="45"/>
                        <a:pt x="209" y="28"/>
                      </a:cubicBezTo>
                      <a:cubicBezTo>
                        <a:pt x="258" y="12"/>
                        <a:pt x="314" y="0"/>
                        <a:pt x="334" y="1"/>
                      </a:cubicBezTo>
                      <a:cubicBezTo>
                        <a:pt x="354" y="2"/>
                        <a:pt x="317" y="27"/>
                        <a:pt x="296" y="42"/>
                      </a:cubicBezTo>
                      <a:cubicBezTo>
                        <a:pt x="275" y="58"/>
                        <a:pt x="213" y="86"/>
                        <a:pt x="211" y="98"/>
                      </a:cubicBezTo>
                      <a:cubicBezTo>
                        <a:pt x="209" y="111"/>
                        <a:pt x="239" y="106"/>
                        <a:pt x="199" y="122"/>
                      </a:cubicBezTo>
                      <a:cubicBezTo>
                        <a:pt x="160" y="137"/>
                        <a:pt x="148" y="117"/>
                        <a:pt x="128" y="144"/>
                      </a:cubicBezTo>
                      <a:cubicBezTo>
                        <a:pt x="109" y="169"/>
                        <a:pt x="69" y="156"/>
                        <a:pt x="50" y="179"/>
                      </a:cubicBezTo>
                      <a:cubicBezTo>
                        <a:pt x="31" y="202"/>
                        <a:pt x="14" y="215"/>
                        <a:pt x="7" y="216"/>
                      </a:cubicBezTo>
                      <a:cubicBezTo>
                        <a:pt x="0" y="216"/>
                        <a:pt x="1" y="205"/>
                        <a:pt x="3" y="1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3" name="Freeform 282">
                  <a:extLst>
                    <a:ext uri="{FF2B5EF4-FFF2-40B4-BE49-F238E27FC236}">
                      <a16:creationId xmlns:a16="http://schemas.microsoft.com/office/drawing/2014/main" xmlns="" id="{16EBE891-0F07-421C-8DE0-FD33A1A219B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443788" y="3387725"/>
                  <a:ext cx="150813" cy="169863"/>
                </a:xfrm>
                <a:custGeom>
                  <a:avLst/>
                  <a:gdLst>
                    <a:gd name="T0" fmla="*/ 2 w 120"/>
                    <a:gd name="T1" fmla="*/ 9 h 136"/>
                    <a:gd name="T2" fmla="*/ 52 w 120"/>
                    <a:gd name="T3" fmla="*/ 31 h 136"/>
                    <a:gd name="T4" fmla="*/ 99 w 120"/>
                    <a:gd name="T5" fmla="*/ 72 h 136"/>
                    <a:gd name="T6" fmla="*/ 115 w 120"/>
                    <a:gd name="T7" fmla="*/ 132 h 136"/>
                    <a:gd name="T8" fmla="*/ 62 w 120"/>
                    <a:gd name="T9" fmla="*/ 92 h 136"/>
                    <a:gd name="T10" fmla="*/ 35 w 120"/>
                    <a:gd name="T11" fmla="*/ 40 h 136"/>
                    <a:gd name="T12" fmla="*/ 2 w 120"/>
                    <a:gd name="T13" fmla="*/ 9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36">
                      <a:moveTo>
                        <a:pt x="2" y="9"/>
                      </a:moveTo>
                      <a:cubicBezTo>
                        <a:pt x="4" y="2"/>
                        <a:pt x="31" y="0"/>
                        <a:pt x="52" y="31"/>
                      </a:cubicBezTo>
                      <a:cubicBezTo>
                        <a:pt x="73" y="62"/>
                        <a:pt x="77" y="39"/>
                        <a:pt x="99" y="72"/>
                      </a:cubicBezTo>
                      <a:cubicBezTo>
                        <a:pt x="120" y="106"/>
                        <a:pt x="120" y="127"/>
                        <a:pt x="115" y="132"/>
                      </a:cubicBezTo>
                      <a:cubicBezTo>
                        <a:pt x="110" y="136"/>
                        <a:pt x="77" y="119"/>
                        <a:pt x="62" y="92"/>
                      </a:cubicBezTo>
                      <a:cubicBezTo>
                        <a:pt x="47" y="64"/>
                        <a:pt x="53" y="51"/>
                        <a:pt x="35" y="40"/>
                      </a:cubicBezTo>
                      <a:cubicBezTo>
                        <a:pt x="17" y="28"/>
                        <a:pt x="0" y="16"/>
                        <a:pt x="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4" name="Freeform 283">
                  <a:extLst>
                    <a:ext uri="{FF2B5EF4-FFF2-40B4-BE49-F238E27FC236}">
                      <a16:creationId xmlns:a16="http://schemas.microsoft.com/office/drawing/2014/main" xmlns="" id="{9526F920-9CAA-4743-997D-A93AB9C81F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578726" y="3551238"/>
                  <a:ext cx="138113" cy="34925"/>
                </a:xfrm>
                <a:custGeom>
                  <a:avLst/>
                  <a:gdLst>
                    <a:gd name="T0" fmla="*/ 9 w 110"/>
                    <a:gd name="T1" fmla="*/ 7 h 28"/>
                    <a:gd name="T2" fmla="*/ 41 w 110"/>
                    <a:gd name="T3" fmla="*/ 8 h 28"/>
                    <a:gd name="T4" fmla="*/ 98 w 110"/>
                    <a:gd name="T5" fmla="*/ 24 h 28"/>
                    <a:gd name="T6" fmla="*/ 58 w 110"/>
                    <a:gd name="T7" fmla="*/ 26 h 28"/>
                    <a:gd name="T8" fmla="*/ 9 w 110"/>
                    <a:gd name="T9" fmla="*/ 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28">
                      <a:moveTo>
                        <a:pt x="9" y="7"/>
                      </a:moveTo>
                      <a:cubicBezTo>
                        <a:pt x="19" y="0"/>
                        <a:pt x="18" y="2"/>
                        <a:pt x="41" y="8"/>
                      </a:cubicBezTo>
                      <a:cubicBezTo>
                        <a:pt x="63" y="13"/>
                        <a:pt x="85" y="19"/>
                        <a:pt x="98" y="24"/>
                      </a:cubicBezTo>
                      <a:cubicBezTo>
                        <a:pt x="110" y="28"/>
                        <a:pt x="89" y="27"/>
                        <a:pt x="58" y="26"/>
                      </a:cubicBezTo>
                      <a:cubicBezTo>
                        <a:pt x="27" y="24"/>
                        <a:pt x="0" y="14"/>
                        <a:pt x="9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5" name="Freeform 284">
                  <a:extLst>
                    <a:ext uri="{FF2B5EF4-FFF2-40B4-BE49-F238E27FC236}">
                      <a16:creationId xmlns:a16="http://schemas.microsoft.com/office/drawing/2014/main" xmlns="" id="{6804F977-5DCE-40A1-BF56-361096FE7A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629526" y="3362325"/>
                  <a:ext cx="139700" cy="171450"/>
                </a:xfrm>
                <a:custGeom>
                  <a:avLst/>
                  <a:gdLst>
                    <a:gd name="T0" fmla="*/ 60 w 112"/>
                    <a:gd name="T1" fmla="*/ 132 h 138"/>
                    <a:gd name="T2" fmla="*/ 34 w 112"/>
                    <a:gd name="T3" fmla="*/ 122 h 138"/>
                    <a:gd name="T4" fmla="*/ 11 w 112"/>
                    <a:gd name="T5" fmla="*/ 106 h 138"/>
                    <a:gd name="T6" fmla="*/ 2 w 112"/>
                    <a:gd name="T7" fmla="*/ 75 h 138"/>
                    <a:gd name="T8" fmla="*/ 23 w 112"/>
                    <a:gd name="T9" fmla="*/ 59 h 138"/>
                    <a:gd name="T10" fmla="*/ 72 w 112"/>
                    <a:gd name="T11" fmla="*/ 19 h 138"/>
                    <a:gd name="T12" fmla="*/ 93 w 112"/>
                    <a:gd name="T13" fmla="*/ 17 h 138"/>
                    <a:gd name="T14" fmla="*/ 87 w 112"/>
                    <a:gd name="T15" fmla="*/ 47 h 138"/>
                    <a:gd name="T16" fmla="*/ 99 w 112"/>
                    <a:gd name="T17" fmla="*/ 79 h 138"/>
                    <a:gd name="T18" fmla="*/ 76 w 112"/>
                    <a:gd name="T19" fmla="*/ 109 h 138"/>
                    <a:gd name="T20" fmla="*/ 60 w 112"/>
                    <a:gd name="T21" fmla="*/ 132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2" h="138">
                      <a:moveTo>
                        <a:pt x="60" y="132"/>
                      </a:moveTo>
                      <a:cubicBezTo>
                        <a:pt x="58" y="125"/>
                        <a:pt x="56" y="118"/>
                        <a:pt x="34" y="122"/>
                      </a:cubicBezTo>
                      <a:cubicBezTo>
                        <a:pt x="12" y="125"/>
                        <a:pt x="7" y="114"/>
                        <a:pt x="11" y="106"/>
                      </a:cubicBezTo>
                      <a:cubicBezTo>
                        <a:pt x="15" y="98"/>
                        <a:pt x="4" y="86"/>
                        <a:pt x="2" y="75"/>
                      </a:cubicBezTo>
                      <a:cubicBezTo>
                        <a:pt x="0" y="64"/>
                        <a:pt x="11" y="66"/>
                        <a:pt x="23" y="59"/>
                      </a:cubicBezTo>
                      <a:cubicBezTo>
                        <a:pt x="35" y="52"/>
                        <a:pt x="62" y="38"/>
                        <a:pt x="72" y="19"/>
                      </a:cubicBezTo>
                      <a:cubicBezTo>
                        <a:pt x="83" y="0"/>
                        <a:pt x="85" y="13"/>
                        <a:pt x="93" y="17"/>
                      </a:cubicBezTo>
                      <a:cubicBezTo>
                        <a:pt x="101" y="21"/>
                        <a:pt x="80" y="25"/>
                        <a:pt x="87" y="47"/>
                      </a:cubicBezTo>
                      <a:cubicBezTo>
                        <a:pt x="94" y="69"/>
                        <a:pt x="112" y="72"/>
                        <a:pt x="99" y="79"/>
                      </a:cubicBezTo>
                      <a:cubicBezTo>
                        <a:pt x="86" y="86"/>
                        <a:pt x="70" y="86"/>
                        <a:pt x="76" y="109"/>
                      </a:cubicBezTo>
                      <a:cubicBezTo>
                        <a:pt x="82" y="132"/>
                        <a:pt x="62" y="138"/>
                        <a:pt x="60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6" name="Freeform 285">
                  <a:extLst>
                    <a:ext uri="{FF2B5EF4-FFF2-40B4-BE49-F238E27FC236}">
                      <a16:creationId xmlns:a16="http://schemas.microsoft.com/office/drawing/2014/main" xmlns="" id="{CB71C532-83F2-4AAB-932E-729B509534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02563" y="3325813"/>
                  <a:ext cx="57150" cy="66675"/>
                </a:xfrm>
                <a:custGeom>
                  <a:avLst/>
                  <a:gdLst>
                    <a:gd name="T0" fmla="*/ 9 w 46"/>
                    <a:gd name="T1" fmla="*/ 24 h 54"/>
                    <a:gd name="T2" fmla="*/ 24 w 46"/>
                    <a:gd name="T3" fmla="*/ 6 h 54"/>
                    <a:gd name="T4" fmla="*/ 41 w 46"/>
                    <a:gd name="T5" fmla="*/ 21 h 54"/>
                    <a:gd name="T6" fmla="*/ 31 w 46"/>
                    <a:gd name="T7" fmla="*/ 42 h 54"/>
                    <a:gd name="T8" fmla="*/ 15 w 46"/>
                    <a:gd name="T9" fmla="*/ 40 h 54"/>
                    <a:gd name="T10" fmla="*/ 9 w 46"/>
                    <a:gd name="T11" fmla="*/ 24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54">
                      <a:moveTo>
                        <a:pt x="9" y="24"/>
                      </a:moveTo>
                      <a:cubicBezTo>
                        <a:pt x="18" y="21"/>
                        <a:pt x="21" y="13"/>
                        <a:pt x="24" y="6"/>
                      </a:cubicBezTo>
                      <a:cubicBezTo>
                        <a:pt x="27" y="0"/>
                        <a:pt x="35" y="8"/>
                        <a:pt x="41" y="21"/>
                      </a:cubicBezTo>
                      <a:cubicBezTo>
                        <a:pt x="46" y="34"/>
                        <a:pt x="33" y="30"/>
                        <a:pt x="31" y="42"/>
                      </a:cubicBezTo>
                      <a:cubicBezTo>
                        <a:pt x="28" y="54"/>
                        <a:pt x="17" y="50"/>
                        <a:pt x="15" y="40"/>
                      </a:cubicBezTo>
                      <a:cubicBezTo>
                        <a:pt x="13" y="30"/>
                        <a:pt x="0" y="27"/>
                        <a:pt x="9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7" name="Freeform 286">
                  <a:extLst>
                    <a:ext uri="{FF2B5EF4-FFF2-40B4-BE49-F238E27FC236}">
                      <a16:creationId xmlns:a16="http://schemas.microsoft.com/office/drawing/2014/main" xmlns="" id="{4F83E347-5BC7-453D-9C93-C0A4F5CFE4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740651" y="3197225"/>
                  <a:ext cx="41275" cy="76200"/>
                </a:xfrm>
                <a:custGeom>
                  <a:avLst/>
                  <a:gdLst>
                    <a:gd name="T0" fmla="*/ 25 w 34"/>
                    <a:gd name="T1" fmla="*/ 57 h 61"/>
                    <a:gd name="T2" fmla="*/ 5 w 34"/>
                    <a:gd name="T3" fmla="*/ 37 h 61"/>
                    <a:gd name="T4" fmla="*/ 9 w 34"/>
                    <a:gd name="T5" fmla="*/ 16 h 61"/>
                    <a:gd name="T6" fmla="*/ 9 w 34"/>
                    <a:gd name="T7" fmla="*/ 1 h 61"/>
                    <a:gd name="T8" fmla="*/ 31 w 34"/>
                    <a:gd name="T9" fmla="*/ 26 h 61"/>
                    <a:gd name="T10" fmla="*/ 24 w 34"/>
                    <a:gd name="T11" fmla="*/ 39 h 61"/>
                    <a:gd name="T12" fmla="*/ 25 w 34"/>
                    <a:gd name="T13" fmla="*/ 57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61">
                      <a:moveTo>
                        <a:pt x="25" y="57"/>
                      </a:moveTo>
                      <a:cubicBezTo>
                        <a:pt x="18" y="53"/>
                        <a:pt x="9" y="50"/>
                        <a:pt x="5" y="37"/>
                      </a:cubicBezTo>
                      <a:cubicBezTo>
                        <a:pt x="2" y="24"/>
                        <a:pt x="16" y="30"/>
                        <a:pt x="9" y="16"/>
                      </a:cubicBezTo>
                      <a:cubicBezTo>
                        <a:pt x="1" y="2"/>
                        <a:pt x="0" y="0"/>
                        <a:pt x="9" y="1"/>
                      </a:cubicBezTo>
                      <a:cubicBezTo>
                        <a:pt x="19" y="2"/>
                        <a:pt x="31" y="10"/>
                        <a:pt x="31" y="26"/>
                      </a:cubicBezTo>
                      <a:cubicBezTo>
                        <a:pt x="31" y="42"/>
                        <a:pt x="15" y="28"/>
                        <a:pt x="24" y="39"/>
                      </a:cubicBezTo>
                      <a:cubicBezTo>
                        <a:pt x="34" y="49"/>
                        <a:pt x="32" y="61"/>
                        <a:pt x="25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8" name="Freeform 287">
                  <a:extLst>
                    <a:ext uri="{FF2B5EF4-FFF2-40B4-BE49-F238E27FC236}">
                      <a16:creationId xmlns:a16="http://schemas.microsoft.com/office/drawing/2014/main" xmlns="" id="{62FB232F-6E4A-4827-9919-9D234481FE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912101" y="3473450"/>
                  <a:ext cx="260350" cy="150813"/>
                </a:xfrm>
                <a:custGeom>
                  <a:avLst/>
                  <a:gdLst>
                    <a:gd name="T0" fmla="*/ 113 w 209"/>
                    <a:gd name="T1" fmla="*/ 101 h 121"/>
                    <a:gd name="T2" fmla="*/ 85 w 209"/>
                    <a:gd name="T3" fmla="*/ 76 h 121"/>
                    <a:gd name="T4" fmla="*/ 60 w 209"/>
                    <a:gd name="T5" fmla="*/ 47 h 121"/>
                    <a:gd name="T6" fmla="*/ 26 w 209"/>
                    <a:gd name="T7" fmla="*/ 39 h 121"/>
                    <a:gd name="T8" fmla="*/ 29 w 209"/>
                    <a:gd name="T9" fmla="*/ 24 h 121"/>
                    <a:gd name="T10" fmla="*/ 2 w 209"/>
                    <a:gd name="T11" fmla="*/ 16 h 121"/>
                    <a:gd name="T12" fmla="*/ 38 w 209"/>
                    <a:gd name="T13" fmla="*/ 4 h 121"/>
                    <a:gd name="T14" fmla="*/ 39 w 209"/>
                    <a:gd name="T15" fmla="*/ 25 h 121"/>
                    <a:gd name="T16" fmla="*/ 67 w 209"/>
                    <a:gd name="T17" fmla="*/ 25 h 121"/>
                    <a:gd name="T18" fmla="*/ 85 w 209"/>
                    <a:gd name="T19" fmla="*/ 21 h 121"/>
                    <a:gd name="T20" fmla="*/ 155 w 209"/>
                    <a:gd name="T21" fmla="*/ 53 h 121"/>
                    <a:gd name="T22" fmla="*/ 188 w 209"/>
                    <a:gd name="T23" fmla="*/ 99 h 121"/>
                    <a:gd name="T24" fmla="*/ 186 w 209"/>
                    <a:gd name="T25" fmla="*/ 114 h 121"/>
                    <a:gd name="T26" fmla="*/ 163 w 209"/>
                    <a:gd name="T27" fmla="*/ 90 h 121"/>
                    <a:gd name="T28" fmla="*/ 133 w 209"/>
                    <a:gd name="T29" fmla="*/ 90 h 121"/>
                    <a:gd name="T30" fmla="*/ 113 w 209"/>
                    <a:gd name="T31" fmla="*/ 101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9" h="121">
                      <a:moveTo>
                        <a:pt x="113" y="101"/>
                      </a:moveTo>
                      <a:cubicBezTo>
                        <a:pt x="106" y="100"/>
                        <a:pt x="92" y="97"/>
                        <a:pt x="85" y="76"/>
                      </a:cubicBezTo>
                      <a:cubicBezTo>
                        <a:pt x="79" y="55"/>
                        <a:pt x="82" y="49"/>
                        <a:pt x="60" y="47"/>
                      </a:cubicBezTo>
                      <a:cubicBezTo>
                        <a:pt x="39" y="45"/>
                        <a:pt x="33" y="44"/>
                        <a:pt x="26" y="39"/>
                      </a:cubicBezTo>
                      <a:cubicBezTo>
                        <a:pt x="18" y="35"/>
                        <a:pt x="26" y="31"/>
                        <a:pt x="29" y="24"/>
                      </a:cubicBezTo>
                      <a:cubicBezTo>
                        <a:pt x="33" y="16"/>
                        <a:pt x="0" y="28"/>
                        <a:pt x="2" y="16"/>
                      </a:cubicBezTo>
                      <a:cubicBezTo>
                        <a:pt x="5" y="5"/>
                        <a:pt x="22" y="0"/>
                        <a:pt x="38" y="4"/>
                      </a:cubicBezTo>
                      <a:cubicBezTo>
                        <a:pt x="54" y="8"/>
                        <a:pt x="24" y="10"/>
                        <a:pt x="39" y="25"/>
                      </a:cubicBezTo>
                      <a:cubicBezTo>
                        <a:pt x="55" y="40"/>
                        <a:pt x="71" y="34"/>
                        <a:pt x="67" y="25"/>
                      </a:cubicBezTo>
                      <a:cubicBezTo>
                        <a:pt x="63" y="15"/>
                        <a:pt x="61" y="14"/>
                        <a:pt x="85" y="21"/>
                      </a:cubicBezTo>
                      <a:cubicBezTo>
                        <a:pt x="109" y="29"/>
                        <a:pt x="128" y="26"/>
                        <a:pt x="155" y="53"/>
                      </a:cubicBezTo>
                      <a:cubicBezTo>
                        <a:pt x="182" y="79"/>
                        <a:pt x="180" y="91"/>
                        <a:pt x="188" y="99"/>
                      </a:cubicBezTo>
                      <a:cubicBezTo>
                        <a:pt x="196" y="107"/>
                        <a:pt x="209" y="121"/>
                        <a:pt x="186" y="114"/>
                      </a:cubicBezTo>
                      <a:cubicBezTo>
                        <a:pt x="165" y="107"/>
                        <a:pt x="171" y="101"/>
                        <a:pt x="163" y="90"/>
                      </a:cubicBezTo>
                      <a:cubicBezTo>
                        <a:pt x="155" y="79"/>
                        <a:pt x="117" y="76"/>
                        <a:pt x="133" y="90"/>
                      </a:cubicBezTo>
                      <a:cubicBezTo>
                        <a:pt x="148" y="103"/>
                        <a:pt x="120" y="102"/>
                        <a:pt x="113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9" name="Freeform 288">
                  <a:extLst>
                    <a:ext uri="{FF2B5EF4-FFF2-40B4-BE49-F238E27FC236}">
                      <a16:creationId xmlns:a16="http://schemas.microsoft.com/office/drawing/2014/main" xmlns="" id="{193357DD-AF60-46AE-AF9B-6D43EA8DB3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696201" y="3627438"/>
                  <a:ext cx="515938" cy="404813"/>
                </a:xfrm>
                <a:custGeom>
                  <a:avLst/>
                  <a:gdLst>
                    <a:gd name="T0" fmla="*/ 292 w 414"/>
                    <a:gd name="T1" fmla="*/ 2 h 325"/>
                    <a:gd name="T2" fmla="*/ 308 w 414"/>
                    <a:gd name="T3" fmla="*/ 32 h 325"/>
                    <a:gd name="T4" fmla="*/ 324 w 414"/>
                    <a:gd name="T5" fmla="*/ 54 h 325"/>
                    <a:gd name="T6" fmla="*/ 339 w 414"/>
                    <a:gd name="T7" fmla="*/ 102 h 325"/>
                    <a:gd name="T8" fmla="*/ 372 w 414"/>
                    <a:gd name="T9" fmla="*/ 130 h 325"/>
                    <a:gd name="T10" fmla="*/ 389 w 414"/>
                    <a:gd name="T11" fmla="*/ 161 h 325"/>
                    <a:gd name="T12" fmla="*/ 386 w 414"/>
                    <a:gd name="T13" fmla="*/ 246 h 325"/>
                    <a:gd name="T14" fmla="*/ 357 w 414"/>
                    <a:gd name="T15" fmla="*/ 307 h 325"/>
                    <a:gd name="T16" fmla="*/ 280 w 414"/>
                    <a:gd name="T17" fmla="*/ 311 h 325"/>
                    <a:gd name="T18" fmla="*/ 250 w 414"/>
                    <a:gd name="T19" fmla="*/ 256 h 325"/>
                    <a:gd name="T20" fmla="*/ 234 w 414"/>
                    <a:gd name="T21" fmla="*/ 268 h 325"/>
                    <a:gd name="T22" fmla="*/ 197 w 414"/>
                    <a:gd name="T23" fmla="*/ 238 h 325"/>
                    <a:gd name="T24" fmla="*/ 133 w 414"/>
                    <a:gd name="T25" fmla="*/ 252 h 325"/>
                    <a:gd name="T26" fmla="*/ 108 w 414"/>
                    <a:gd name="T27" fmla="*/ 264 h 325"/>
                    <a:gd name="T28" fmla="*/ 72 w 414"/>
                    <a:gd name="T29" fmla="*/ 276 h 325"/>
                    <a:gd name="T30" fmla="*/ 48 w 414"/>
                    <a:gd name="T31" fmla="*/ 269 h 325"/>
                    <a:gd name="T32" fmla="*/ 48 w 414"/>
                    <a:gd name="T33" fmla="*/ 242 h 325"/>
                    <a:gd name="T34" fmla="*/ 17 w 414"/>
                    <a:gd name="T35" fmla="*/ 168 h 325"/>
                    <a:gd name="T36" fmla="*/ 16 w 414"/>
                    <a:gd name="T37" fmla="*/ 125 h 325"/>
                    <a:gd name="T38" fmla="*/ 63 w 414"/>
                    <a:gd name="T39" fmla="*/ 105 h 325"/>
                    <a:gd name="T40" fmla="*/ 93 w 414"/>
                    <a:gd name="T41" fmla="*/ 70 h 325"/>
                    <a:gd name="T42" fmla="*/ 118 w 414"/>
                    <a:gd name="T43" fmla="*/ 48 h 325"/>
                    <a:gd name="T44" fmla="*/ 139 w 414"/>
                    <a:gd name="T45" fmla="*/ 36 h 325"/>
                    <a:gd name="T46" fmla="*/ 165 w 414"/>
                    <a:gd name="T47" fmla="*/ 48 h 325"/>
                    <a:gd name="T48" fmla="*/ 169 w 414"/>
                    <a:gd name="T49" fmla="*/ 23 h 325"/>
                    <a:gd name="T50" fmla="*/ 216 w 414"/>
                    <a:gd name="T51" fmla="*/ 15 h 325"/>
                    <a:gd name="T52" fmla="*/ 235 w 414"/>
                    <a:gd name="T53" fmla="*/ 23 h 325"/>
                    <a:gd name="T54" fmla="*/ 225 w 414"/>
                    <a:gd name="T55" fmla="*/ 47 h 325"/>
                    <a:gd name="T56" fmla="*/ 261 w 414"/>
                    <a:gd name="T57" fmla="*/ 72 h 325"/>
                    <a:gd name="T58" fmla="*/ 287 w 414"/>
                    <a:gd name="T59" fmla="*/ 40 h 325"/>
                    <a:gd name="T60" fmla="*/ 292 w 414"/>
                    <a:gd name="T61" fmla="*/ 2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414" h="325">
                      <a:moveTo>
                        <a:pt x="292" y="2"/>
                      </a:moveTo>
                      <a:cubicBezTo>
                        <a:pt x="294" y="0"/>
                        <a:pt x="309" y="12"/>
                        <a:pt x="308" y="32"/>
                      </a:cubicBezTo>
                      <a:cubicBezTo>
                        <a:pt x="307" y="51"/>
                        <a:pt x="321" y="44"/>
                        <a:pt x="324" y="54"/>
                      </a:cubicBezTo>
                      <a:cubicBezTo>
                        <a:pt x="328" y="65"/>
                        <a:pt x="318" y="90"/>
                        <a:pt x="339" y="102"/>
                      </a:cubicBezTo>
                      <a:cubicBezTo>
                        <a:pt x="360" y="113"/>
                        <a:pt x="368" y="116"/>
                        <a:pt x="372" y="130"/>
                      </a:cubicBezTo>
                      <a:cubicBezTo>
                        <a:pt x="375" y="144"/>
                        <a:pt x="382" y="152"/>
                        <a:pt x="389" y="161"/>
                      </a:cubicBezTo>
                      <a:cubicBezTo>
                        <a:pt x="396" y="170"/>
                        <a:pt x="414" y="212"/>
                        <a:pt x="386" y="246"/>
                      </a:cubicBezTo>
                      <a:cubicBezTo>
                        <a:pt x="357" y="279"/>
                        <a:pt x="364" y="304"/>
                        <a:pt x="357" y="307"/>
                      </a:cubicBezTo>
                      <a:cubicBezTo>
                        <a:pt x="350" y="310"/>
                        <a:pt x="310" y="325"/>
                        <a:pt x="280" y="311"/>
                      </a:cubicBezTo>
                      <a:cubicBezTo>
                        <a:pt x="250" y="297"/>
                        <a:pt x="247" y="265"/>
                        <a:pt x="250" y="256"/>
                      </a:cubicBezTo>
                      <a:cubicBezTo>
                        <a:pt x="252" y="248"/>
                        <a:pt x="241" y="262"/>
                        <a:pt x="234" y="268"/>
                      </a:cubicBezTo>
                      <a:cubicBezTo>
                        <a:pt x="228" y="273"/>
                        <a:pt x="232" y="244"/>
                        <a:pt x="197" y="238"/>
                      </a:cubicBezTo>
                      <a:cubicBezTo>
                        <a:pt x="162" y="232"/>
                        <a:pt x="142" y="240"/>
                        <a:pt x="133" y="252"/>
                      </a:cubicBezTo>
                      <a:cubicBezTo>
                        <a:pt x="124" y="265"/>
                        <a:pt x="124" y="268"/>
                        <a:pt x="108" y="264"/>
                      </a:cubicBezTo>
                      <a:cubicBezTo>
                        <a:pt x="92" y="260"/>
                        <a:pt x="72" y="272"/>
                        <a:pt x="72" y="276"/>
                      </a:cubicBezTo>
                      <a:cubicBezTo>
                        <a:pt x="72" y="280"/>
                        <a:pt x="62" y="276"/>
                        <a:pt x="48" y="269"/>
                      </a:cubicBezTo>
                      <a:cubicBezTo>
                        <a:pt x="34" y="262"/>
                        <a:pt x="54" y="261"/>
                        <a:pt x="48" y="242"/>
                      </a:cubicBezTo>
                      <a:cubicBezTo>
                        <a:pt x="42" y="222"/>
                        <a:pt x="34" y="191"/>
                        <a:pt x="17" y="168"/>
                      </a:cubicBezTo>
                      <a:cubicBezTo>
                        <a:pt x="0" y="144"/>
                        <a:pt x="6" y="132"/>
                        <a:pt x="16" y="125"/>
                      </a:cubicBezTo>
                      <a:cubicBezTo>
                        <a:pt x="26" y="118"/>
                        <a:pt x="33" y="117"/>
                        <a:pt x="63" y="105"/>
                      </a:cubicBezTo>
                      <a:cubicBezTo>
                        <a:pt x="94" y="93"/>
                        <a:pt x="93" y="78"/>
                        <a:pt x="93" y="70"/>
                      </a:cubicBezTo>
                      <a:cubicBezTo>
                        <a:pt x="93" y="62"/>
                        <a:pt x="107" y="63"/>
                        <a:pt x="118" y="48"/>
                      </a:cubicBezTo>
                      <a:cubicBezTo>
                        <a:pt x="128" y="32"/>
                        <a:pt x="133" y="34"/>
                        <a:pt x="139" y="36"/>
                      </a:cubicBezTo>
                      <a:cubicBezTo>
                        <a:pt x="145" y="39"/>
                        <a:pt x="161" y="45"/>
                        <a:pt x="165" y="48"/>
                      </a:cubicBezTo>
                      <a:cubicBezTo>
                        <a:pt x="170" y="52"/>
                        <a:pt x="153" y="35"/>
                        <a:pt x="169" y="23"/>
                      </a:cubicBezTo>
                      <a:cubicBezTo>
                        <a:pt x="185" y="12"/>
                        <a:pt x="205" y="14"/>
                        <a:pt x="216" y="15"/>
                      </a:cubicBezTo>
                      <a:cubicBezTo>
                        <a:pt x="228" y="16"/>
                        <a:pt x="249" y="17"/>
                        <a:pt x="235" y="23"/>
                      </a:cubicBezTo>
                      <a:cubicBezTo>
                        <a:pt x="221" y="29"/>
                        <a:pt x="214" y="40"/>
                        <a:pt x="225" y="47"/>
                      </a:cubicBezTo>
                      <a:cubicBezTo>
                        <a:pt x="236" y="54"/>
                        <a:pt x="255" y="65"/>
                        <a:pt x="261" y="72"/>
                      </a:cubicBezTo>
                      <a:cubicBezTo>
                        <a:pt x="267" y="80"/>
                        <a:pt x="288" y="72"/>
                        <a:pt x="287" y="40"/>
                      </a:cubicBezTo>
                      <a:cubicBezTo>
                        <a:pt x="286" y="8"/>
                        <a:pt x="289" y="4"/>
                        <a:pt x="292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0" name="Freeform 289">
                  <a:extLst>
                    <a:ext uri="{FF2B5EF4-FFF2-40B4-BE49-F238E27FC236}">
                      <a16:creationId xmlns:a16="http://schemas.microsoft.com/office/drawing/2014/main" xmlns="" id="{5312B6D1-FA42-4FCC-B8F0-EF252E7325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218488" y="4024313"/>
                  <a:ext cx="92075" cy="101600"/>
                </a:xfrm>
                <a:custGeom>
                  <a:avLst/>
                  <a:gdLst>
                    <a:gd name="T0" fmla="*/ 0 w 73"/>
                    <a:gd name="T1" fmla="*/ 67 h 81"/>
                    <a:gd name="T2" fmla="*/ 39 w 73"/>
                    <a:gd name="T3" fmla="*/ 35 h 81"/>
                    <a:gd name="T4" fmla="*/ 64 w 73"/>
                    <a:gd name="T5" fmla="*/ 8 h 81"/>
                    <a:gd name="T6" fmla="*/ 73 w 73"/>
                    <a:gd name="T7" fmla="*/ 15 h 81"/>
                    <a:gd name="T8" fmla="*/ 52 w 73"/>
                    <a:gd name="T9" fmla="*/ 50 h 81"/>
                    <a:gd name="T10" fmla="*/ 30 w 73"/>
                    <a:gd name="T11" fmla="*/ 69 h 81"/>
                    <a:gd name="T12" fmla="*/ 0 w 73"/>
                    <a:gd name="T13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3" h="81">
                      <a:moveTo>
                        <a:pt x="0" y="67"/>
                      </a:moveTo>
                      <a:cubicBezTo>
                        <a:pt x="0" y="59"/>
                        <a:pt x="22" y="48"/>
                        <a:pt x="39" y="35"/>
                      </a:cubicBezTo>
                      <a:cubicBezTo>
                        <a:pt x="57" y="21"/>
                        <a:pt x="57" y="12"/>
                        <a:pt x="64" y="8"/>
                      </a:cubicBezTo>
                      <a:cubicBezTo>
                        <a:pt x="70" y="3"/>
                        <a:pt x="73" y="0"/>
                        <a:pt x="73" y="15"/>
                      </a:cubicBezTo>
                      <a:cubicBezTo>
                        <a:pt x="73" y="31"/>
                        <a:pt x="68" y="44"/>
                        <a:pt x="52" y="50"/>
                      </a:cubicBezTo>
                      <a:cubicBezTo>
                        <a:pt x="37" y="56"/>
                        <a:pt x="39" y="57"/>
                        <a:pt x="30" y="69"/>
                      </a:cubicBezTo>
                      <a:cubicBezTo>
                        <a:pt x="22" y="81"/>
                        <a:pt x="1" y="75"/>
                        <a:pt x="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1" name="Freeform 290">
                  <a:extLst>
                    <a:ext uri="{FF2B5EF4-FFF2-40B4-BE49-F238E27FC236}">
                      <a16:creationId xmlns:a16="http://schemas.microsoft.com/office/drawing/2014/main" xmlns="" id="{4E38193B-0638-4B92-B62D-0606FE39E7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318501" y="3978275"/>
                  <a:ext cx="74613" cy="77788"/>
                </a:xfrm>
                <a:custGeom>
                  <a:avLst/>
                  <a:gdLst>
                    <a:gd name="T0" fmla="*/ 3 w 59"/>
                    <a:gd name="T1" fmla="*/ 57 h 63"/>
                    <a:gd name="T2" fmla="*/ 5 w 59"/>
                    <a:gd name="T3" fmla="*/ 37 h 63"/>
                    <a:gd name="T4" fmla="*/ 18 w 59"/>
                    <a:gd name="T5" fmla="*/ 11 h 63"/>
                    <a:gd name="T6" fmla="*/ 33 w 59"/>
                    <a:gd name="T7" fmla="*/ 16 h 63"/>
                    <a:gd name="T8" fmla="*/ 37 w 59"/>
                    <a:gd name="T9" fmla="*/ 33 h 63"/>
                    <a:gd name="T10" fmla="*/ 3 w 59"/>
                    <a:gd name="T11" fmla="*/ 57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63">
                      <a:moveTo>
                        <a:pt x="3" y="57"/>
                      </a:moveTo>
                      <a:cubicBezTo>
                        <a:pt x="0" y="52"/>
                        <a:pt x="9" y="43"/>
                        <a:pt x="5" y="37"/>
                      </a:cubicBezTo>
                      <a:cubicBezTo>
                        <a:pt x="2" y="31"/>
                        <a:pt x="14" y="22"/>
                        <a:pt x="18" y="11"/>
                      </a:cubicBezTo>
                      <a:cubicBezTo>
                        <a:pt x="23" y="0"/>
                        <a:pt x="21" y="19"/>
                        <a:pt x="33" y="16"/>
                      </a:cubicBezTo>
                      <a:cubicBezTo>
                        <a:pt x="44" y="14"/>
                        <a:pt x="59" y="16"/>
                        <a:pt x="37" y="33"/>
                      </a:cubicBezTo>
                      <a:cubicBezTo>
                        <a:pt x="15" y="50"/>
                        <a:pt x="7" y="63"/>
                        <a:pt x="3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2" name="Freeform 291">
                  <a:extLst>
                    <a:ext uri="{FF2B5EF4-FFF2-40B4-BE49-F238E27FC236}">
                      <a16:creationId xmlns:a16="http://schemas.microsoft.com/office/drawing/2014/main" xmlns="" id="{8A0639DA-7A67-43D4-A0D1-DD2351C2CF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64501" y="4038600"/>
                  <a:ext cx="57150" cy="66675"/>
                </a:xfrm>
                <a:custGeom>
                  <a:avLst/>
                  <a:gdLst>
                    <a:gd name="T0" fmla="*/ 7 w 46"/>
                    <a:gd name="T1" fmla="*/ 10 h 53"/>
                    <a:gd name="T2" fmla="*/ 33 w 46"/>
                    <a:gd name="T3" fmla="*/ 7 h 53"/>
                    <a:gd name="T4" fmla="*/ 38 w 46"/>
                    <a:gd name="T5" fmla="*/ 21 h 53"/>
                    <a:gd name="T6" fmla="*/ 21 w 46"/>
                    <a:gd name="T7" fmla="*/ 38 h 53"/>
                    <a:gd name="T8" fmla="*/ 7 w 46"/>
                    <a:gd name="T9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53">
                      <a:moveTo>
                        <a:pt x="7" y="10"/>
                      </a:moveTo>
                      <a:cubicBezTo>
                        <a:pt x="14" y="8"/>
                        <a:pt x="21" y="14"/>
                        <a:pt x="33" y="7"/>
                      </a:cubicBezTo>
                      <a:cubicBezTo>
                        <a:pt x="46" y="0"/>
                        <a:pt x="44" y="7"/>
                        <a:pt x="38" y="21"/>
                      </a:cubicBezTo>
                      <a:cubicBezTo>
                        <a:pt x="32" y="35"/>
                        <a:pt x="28" y="53"/>
                        <a:pt x="21" y="38"/>
                      </a:cubicBezTo>
                      <a:cubicBezTo>
                        <a:pt x="13" y="23"/>
                        <a:pt x="0" y="13"/>
                        <a:pt x="7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3" name="Freeform 292">
                  <a:extLst>
                    <a:ext uri="{FF2B5EF4-FFF2-40B4-BE49-F238E27FC236}">
                      <a16:creationId xmlns:a16="http://schemas.microsoft.com/office/drawing/2014/main" xmlns="" id="{88B95718-BD38-4BA9-86D8-F1BF8AD219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240588" y="3325813"/>
                  <a:ext cx="31750" cy="50800"/>
                </a:xfrm>
                <a:custGeom>
                  <a:avLst/>
                  <a:gdLst>
                    <a:gd name="T0" fmla="*/ 16 w 26"/>
                    <a:gd name="T1" fmla="*/ 40 h 41"/>
                    <a:gd name="T2" fmla="*/ 6 w 26"/>
                    <a:gd name="T3" fmla="*/ 24 h 41"/>
                    <a:gd name="T4" fmla="*/ 15 w 26"/>
                    <a:gd name="T5" fmla="*/ 7 h 41"/>
                    <a:gd name="T6" fmla="*/ 25 w 26"/>
                    <a:gd name="T7" fmla="*/ 27 h 41"/>
                    <a:gd name="T8" fmla="*/ 16 w 26"/>
                    <a:gd name="T9" fmla="*/ 4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41">
                      <a:moveTo>
                        <a:pt x="16" y="40"/>
                      </a:moveTo>
                      <a:cubicBezTo>
                        <a:pt x="8" y="38"/>
                        <a:pt x="0" y="39"/>
                        <a:pt x="6" y="24"/>
                      </a:cubicBezTo>
                      <a:cubicBezTo>
                        <a:pt x="10" y="12"/>
                        <a:pt x="12" y="0"/>
                        <a:pt x="15" y="7"/>
                      </a:cubicBezTo>
                      <a:cubicBezTo>
                        <a:pt x="18" y="14"/>
                        <a:pt x="23" y="15"/>
                        <a:pt x="25" y="27"/>
                      </a:cubicBezTo>
                      <a:cubicBezTo>
                        <a:pt x="26" y="40"/>
                        <a:pt x="24" y="41"/>
                        <a:pt x="16" y="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29" name="Group 677">
                <a:extLst>
                  <a:ext uri="{FF2B5EF4-FFF2-40B4-BE49-F238E27FC236}">
                    <a16:creationId xmlns:a16="http://schemas.microsoft.com/office/drawing/2014/main" xmlns="" id="{D666454E-51AD-49D9-8A22-89901F63DEC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716213" y="3429000"/>
                <a:ext cx="377825" cy="917575"/>
                <a:chOff x="9040813" y="3632201"/>
                <a:chExt cx="377825" cy="917575"/>
              </a:xfrm>
            </p:grpSpPr>
            <p:sp>
              <p:nvSpPr>
                <p:cNvPr id="835" name="Freeform 639">
                  <a:extLst>
                    <a:ext uri="{FF2B5EF4-FFF2-40B4-BE49-F238E27FC236}">
                      <a16:creationId xmlns:a16="http://schemas.microsoft.com/office/drawing/2014/main" xmlns="" id="{B9276393-1C0B-4841-ABE5-E36D006C89B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07513" y="4044951"/>
                  <a:ext cx="26988" cy="53975"/>
                </a:xfrm>
                <a:custGeom>
                  <a:avLst/>
                  <a:gdLst>
                    <a:gd name="T0" fmla="*/ 1 w 22"/>
                    <a:gd name="T1" fmla="*/ 2 h 43"/>
                    <a:gd name="T2" fmla="*/ 2 w 22"/>
                    <a:gd name="T3" fmla="*/ 12 h 43"/>
                    <a:gd name="T4" fmla="*/ 0 w 22"/>
                    <a:gd name="T5" fmla="*/ 42 h 43"/>
                    <a:gd name="T6" fmla="*/ 5 w 22"/>
                    <a:gd name="T7" fmla="*/ 35 h 43"/>
                    <a:gd name="T8" fmla="*/ 11 w 22"/>
                    <a:gd name="T9" fmla="*/ 30 h 43"/>
                    <a:gd name="T10" fmla="*/ 16 w 22"/>
                    <a:gd name="T11" fmla="*/ 30 h 43"/>
                    <a:gd name="T12" fmla="*/ 22 w 22"/>
                    <a:gd name="T13" fmla="*/ 27 h 43"/>
                    <a:gd name="T14" fmla="*/ 16 w 22"/>
                    <a:gd name="T15" fmla="*/ 12 h 43"/>
                    <a:gd name="T16" fmla="*/ 13 w 22"/>
                    <a:gd name="T17" fmla="*/ 7 h 43"/>
                    <a:gd name="T18" fmla="*/ 11 w 22"/>
                    <a:gd name="T19" fmla="*/ 0 h 43"/>
                    <a:gd name="T20" fmla="*/ 1 w 22"/>
                    <a:gd name="T21" fmla="*/ 2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43">
                      <a:moveTo>
                        <a:pt x="1" y="2"/>
                      </a:moveTo>
                      <a:cubicBezTo>
                        <a:pt x="1" y="2"/>
                        <a:pt x="3" y="10"/>
                        <a:pt x="2" y="12"/>
                      </a:cubicBezTo>
                      <a:cubicBezTo>
                        <a:pt x="0" y="18"/>
                        <a:pt x="3" y="26"/>
                        <a:pt x="0" y="42"/>
                      </a:cubicBezTo>
                      <a:cubicBezTo>
                        <a:pt x="0" y="43"/>
                        <a:pt x="5" y="41"/>
                        <a:pt x="5" y="35"/>
                      </a:cubicBezTo>
                      <a:cubicBezTo>
                        <a:pt x="5" y="30"/>
                        <a:pt x="11" y="30"/>
                        <a:pt x="11" y="30"/>
                      </a:cubicBezTo>
                      <a:cubicBezTo>
                        <a:pt x="11" y="30"/>
                        <a:pt x="13" y="31"/>
                        <a:pt x="16" y="30"/>
                      </a:cubicBezTo>
                      <a:cubicBezTo>
                        <a:pt x="19" y="29"/>
                        <a:pt x="22" y="27"/>
                        <a:pt x="22" y="27"/>
                      </a:cubicBezTo>
                      <a:cubicBezTo>
                        <a:pt x="19" y="21"/>
                        <a:pt x="17" y="14"/>
                        <a:pt x="16" y="12"/>
                      </a:cubicBezTo>
                      <a:cubicBezTo>
                        <a:pt x="15" y="8"/>
                        <a:pt x="13" y="7"/>
                        <a:pt x="13" y="7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6" name="Freeform 640">
                  <a:extLst>
                    <a:ext uri="{FF2B5EF4-FFF2-40B4-BE49-F238E27FC236}">
                      <a16:creationId xmlns:a16="http://schemas.microsoft.com/office/drawing/2014/main" xmlns="" id="{4DFF28DD-0DE9-4C1E-9ADD-B910DEEE67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301163" y="4076701"/>
                  <a:ext cx="46038" cy="31750"/>
                </a:xfrm>
                <a:custGeom>
                  <a:avLst/>
                  <a:gdLst>
                    <a:gd name="T0" fmla="*/ 8 w 37"/>
                    <a:gd name="T1" fmla="*/ 26 h 26"/>
                    <a:gd name="T2" fmla="*/ 1 w 37"/>
                    <a:gd name="T3" fmla="*/ 20 h 26"/>
                    <a:gd name="T4" fmla="*/ 0 w 37"/>
                    <a:gd name="T5" fmla="*/ 13 h 26"/>
                    <a:gd name="T6" fmla="*/ 1 w 37"/>
                    <a:gd name="T7" fmla="*/ 8 h 26"/>
                    <a:gd name="T8" fmla="*/ 5 w 37"/>
                    <a:gd name="T9" fmla="*/ 5 h 26"/>
                    <a:gd name="T10" fmla="*/ 28 w 37"/>
                    <a:gd name="T11" fmla="*/ 1 h 26"/>
                    <a:gd name="T12" fmla="*/ 36 w 37"/>
                    <a:gd name="T13" fmla="*/ 6 h 26"/>
                    <a:gd name="T14" fmla="*/ 37 w 37"/>
                    <a:gd name="T15" fmla="*/ 13 h 26"/>
                    <a:gd name="T16" fmla="*/ 36 w 37"/>
                    <a:gd name="T17" fmla="*/ 18 h 26"/>
                    <a:gd name="T18" fmla="*/ 32 w 37"/>
                    <a:gd name="T19" fmla="*/ 21 h 26"/>
                    <a:gd name="T20" fmla="*/ 9 w 37"/>
                    <a:gd name="T21" fmla="*/ 26 h 26"/>
                    <a:gd name="T22" fmla="*/ 8 w 37"/>
                    <a:gd name="T23" fmla="*/ 26 h 26"/>
                    <a:gd name="T24" fmla="*/ 29 w 37"/>
                    <a:gd name="T25" fmla="*/ 5 h 26"/>
                    <a:gd name="T26" fmla="*/ 6 w 37"/>
                    <a:gd name="T27" fmla="*/ 9 h 26"/>
                    <a:gd name="T28" fmla="*/ 4 w 37"/>
                    <a:gd name="T29" fmla="*/ 10 h 26"/>
                    <a:gd name="T30" fmla="*/ 4 w 37"/>
                    <a:gd name="T31" fmla="*/ 12 h 26"/>
                    <a:gd name="T32" fmla="*/ 5 w 37"/>
                    <a:gd name="T33" fmla="*/ 20 h 26"/>
                    <a:gd name="T34" fmla="*/ 8 w 37"/>
                    <a:gd name="T35" fmla="*/ 22 h 26"/>
                    <a:gd name="T36" fmla="*/ 8 w 37"/>
                    <a:gd name="T37" fmla="*/ 22 h 26"/>
                    <a:gd name="T38" fmla="*/ 31 w 37"/>
                    <a:gd name="T39" fmla="*/ 17 h 26"/>
                    <a:gd name="T40" fmla="*/ 33 w 37"/>
                    <a:gd name="T41" fmla="*/ 16 h 26"/>
                    <a:gd name="T42" fmla="*/ 33 w 37"/>
                    <a:gd name="T43" fmla="*/ 14 h 26"/>
                    <a:gd name="T44" fmla="*/ 32 w 37"/>
                    <a:gd name="T45" fmla="*/ 7 h 26"/>
                    <a:gd name="T46" fmla="*/ 29 w 37"/>
                    <a:gd name="T47" fmla="*/ 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7" h="26">
                      <a:moveTo>
                        <a:pt x="8" y="26"/>
                      </a:moveTo>
                      <a:cubicBezTo>
                        <a:pt x="5" y="26"/>
                        <a:pt x="2" y="24"/>
                        <a:pt x="1" y="20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1"/>
                        <a:pt x="0" y="10"/>
                        <a:pt x="1" y="8"/>
                      </a:cubicBezTo>
                      <a:cubicBezTo>
                        <a:pt x="2" y="7"/>
                        <a:pt x="3" y="6"/>
                        <a:pt x="5" y="5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31" y="0"/>
                        <a:pt x="35" y="2"/>
                        <a:pt x="36" y="6"/>
                      </a:cubicBezTo>
                      <a:cubicBezTo>
                        <a:pt x="37" y="13"/>
                        <a:pt x="37" y="13"/>
                        <a:pt x="37" y="13"/>
                      </a:cubicBezTo>
                      <a:cubicBezTo>
                        <a:pt x="37" y="15"/>
                        <a:pt x="37" y="17"/>
                        <a:pt x="36" y="18"/>
                      </a:cubicBezTo>
                      <a:cubicBezTo>
                        <a:pt x="35" y="20"/>
                        <a:pt x="34" y="21"/>
                        <a:pt x="32" y="21"/>
                      </a:cubicBezTo>
                      <a:cubicBezTo>
                        <a:pt x="9" y="26"/>
                        <a:pt x="9" y="26"/>
                        <a:pt x="9" y="26"/>
                      </a:cubicBezTo>
                      <a:lnTo>
                        <a:pt x="8" y="26"/>
                      </a:lnTo>
                      <a:close/>
                      <a:moveTo>
                        <a:pt x="29" y="5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9"/>
                        <a:pt x="5" y="10"/>
                        <a:pt x="4" y="10"/>
                      </a:cubicBezTo>
                      <a:cubicBezTo>
                        <a:pt x="4" y="11"/>
                        <a:pt x="4" y="12"/>
                        <a:pt x="4" y="12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6" y="21"/>
                        <a:pt x="7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6"/>
                        <a:pt x="33" y="16"/>
                      </a:cubicBezTo>
                      <a:cubicBezTo>
                        <a:pt x="33" y="15"/>
                        <a:pt x="33" y="15"/>
                        <a:pt x="33" y="14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1" y="5"/>
                        <a:pt x="30" y="5"/>
                        <a:pt x="29" y="5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7" name="Freeform 641">
                  <a:extLst>
                    <a:ext uri="{FF2B5EF4-FFF2-40B4-BE49-F238E27FC236}">
                      <a16:creationId xmlns:a16="http://schemas.microsoft.com/office/drawing/2014/main" xmlns="" id="{40A0E557-D337-4C49-AA39-C7B442CB95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9888" y="4129088"/>
                  <a:ext cx="158750" cy="90488"/>
                </a:xfrm>
                <a:custGeom>
                  <a:avLst/>
                  <a:gdLst>
                    <a:gd name="T0" fmla="*/ 100 w 100"/>
                    <a:gd name="T1" fmla="*/ 38 h 57"/>
                    <a:gd name="T2" fmla="*/ 8 w 100"/>
                    <a:gd name="T3" fmla="*/ 57 h 57"/>
                    <a:gd name="T4" fmla="*/ 0 w 100"/>
                    <a:gd name="T5" fmla="*/ 19 h 57"/>
                    <a:gd name="T6" fmla="*/ 47 w 100"/>
                    <a:gd name="T7" fmla="*/ 16 h 57"/>
                    <a:gd name="T8" fmla="*/ 92 w 100"/>
                    <a:gd name="T9" fmla="*/ 0 h 57"/>
                    <a:gd name="T10" fmla="*/ 100 w 100"/>
                    <a:gd name="T11" fmla="*/ 38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0" h="57">
                      <a:moveTo>
                        <a:pt x="100" y="38"/>
                      </a:moveTo>
                      <a:lnTo>
                        <a:pt x="8" y="57"/>
                      </a:lnTo>
                      <a:lnTo>
                        <a:pt x="0" y="19"/>
                      </a:lnTo>
                      <a:lnTo>
                        <a:pt x="47" y="16"/>
                      </a:lnTo>
                      <a:lnTo>
                        <a:pt x="92" y="0"/>
                      </a:lnTo>
                      <a:lnTo>
                        <a:pt x="100" y="38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8" name="Freeform 642">
                  <a:extLst>
                    <a:ext uri="{FF2B5EF4-FFF2-40B4-BE49-F238E27FC236}">
                      <a16:creationId xmlns:a16="http://schemas.microsoft.com/office/drawing/2014/main" xmlns="" id="{E393A4BF-54BE-4A3B-9802-A3130FB8A6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0363" y="4079876"/>
                  <a:ext cx="157163" cy="76200"/>
                </a:xfrm>
                <a:custGeom>
                  <a:avLst/>
                  <a:gdLst>
                    <a:gd name="T0" fmla="*/ 99 w 99"/>
                    <a:gd name="T1" fmla="*/ 29 h 48"/>
                    <a:gd name="T2" fmla="*/ 53 w 99"/>
                    <a:gd name="T3" fmla="*/ 46 h 48"/>
                    <a:gd name="T4" fmla="*/ 5 w 99"/>
                    <a:gd name="T5" fmla="*/ 48 h 48"/>
                    <a:gd name="T6" fmla="*/ 0 w 99"/>
                    <a:gd name="T7" fmla="*/ 18 h 48"/>
                    <a:gd name="T8" fmla="*/ 92 w 99"/>
                    <a:gd name="T9" fmla="*/ 0 h 48"/>
                    <a:gd name="T10" fmla="*/ 99 w 99"/>
                    <a:gd name="T11" fmla="*/ 2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9" h="48">
                      <a:moveTo>
                        <a:pt x="99" y="29"/>
                      </a:moveTo>
                      <a:lnTo>
                        <a:pt x="53" y="46"/>
                      </a:lnTo>
                      <a:lnTo>
                        <a:pt x="5" y="48"/>
                      </a:lnTo>
                      <a:lnTo>
                        <a:pt x="0" y="18"/>
                      </a:lnTo>
                      <a:lnTo>
                        <a:pt x="92" y="0"/>
                      </a:lnTo>
                      <a:lnTo>
                        <a:pt x="99" y="29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9" name="Freeform 643">
                  <a:extLst>
                    <a:ext uri="{FF2B5EF4-FFF2-40B4-BE49-F238E27FC236}">
                      <a16:creationId xmlns:a16="http://schemas.microsoft.com/office/drawing/2014/main" xmlns="" id="{C924693B-C685-462C-AD14-3B91B54CFC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24975" y="4149726"/>
                  <a:ext cx="17463" cy="7938"/>
                </a:xfrm>
                <a:custGeom>
                  <a:avLst/>
                  <a:gdLst>
                    <a:gd name="T0" fmla="*/ 11 w 11"/>
                    <a:gd name="T1" fmla="*/ 3 h 5"/>
                    <a:gd name="T2" fmla="*/ 1 w 11"/>
                    <a:gd name="T3" fmla="*/ 5 h 5"/>
                    <a:gd name="T4" fmla="*/ 0 w 11"/>
                    <a:gd name="T5" fmla="*/ 2 h 5"/>
                    <a:gd name="T6" fmla="*/ 11 w 11"/>
                    <a:gd name="T7" fmla="*/ 0 h 5"/>
                    <a:gd name="T8" fmla="*/ 11 w 11"/>
                    <a:gd name="T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5">
                      <a:moveTo>
                        <a:pt x="11" y="3"/>
                      </a:move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1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0" name="Freeform 644">
                  <a:extLst>
                    <a:ext uri="{FF2B5EF4-FFF2-40B4-BE49-F238E27FC236}">
                      <a16:creationId xmlns:a16="http://schemas.microsoft.com/office/drawing/2014/main" xmlns="" id="{7BB27781-D6A0-48EF-8885-1A3DDBF556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12275" y="4068763"/>
                  <a:ext cx="23813" cy="23813"/>
                </a:xfrm>
                <a:custGeom>
                  <a:avLst/>
                  <a:gdLst>
                    <a:gd name="T0" fmla="*/ 17 w 19"/>
                    <a:gd name="T1" fmla="*/ 9 h 19"/>
                    <a:gd name="T2" fmla="*/ 18 w 19"/>
                    <a:gd name="T3" fmla="*/ 12 h 19"/>
                    <a:gd name="T4" fmla="*/ 14 w 19"/>
                    <a:gd name="T5" fmla="*/ 14 h 19"/>
                    <a:gd name="T6" fmla="*/ 12 w 19"/>
                    <a:gd name="T7" fmla="*/ 17 h 19"/>
                    <a:gd name="T8" fmla="*/ 9 w 19"/>
                    <a:gd name="T9" fmla="*/ 16 h 19"/>
                    <a:gd name="T10" fmla="*/ 8 w 19"/>
                    <a:gd name="T11" fmla="*/ 18 h 19"/>
                    <a:gd name="T12" fmla="*/ 4 w 19"/>
                    <a:gd name="T13" fmla="*/ 16 h 19"/>
                    <a:gd name="T14" fmla="*/ 0 w 19"/>
                    <a:gd name="T15" fmla="*/ 5 h 19"/>
                    <a:gd name="T16" fmla="*/ 3 w 19"/>
                    <a:gd name="T17" fmla="*/ 4 h 19"/>
                    <a:gd name="T18" fmla="*/ 4 w 19"/>
                    <a:gd name="T19" fmla="*/ 2 h 19"/>
                    <a:gd name="T20" fmla="*/ 7 w 19"/>
                    <a:gd name="T21" fmla="*/ 3 h 19"/>
                    <a:gd name="T22" fmla="*/ 8 w 19"/>
                    <a:gd name="T23" fmla="*/ 1 h 19"/>
                    <a:gd name="T24" fmla="*/ 16 w 19"/>
                    <a:gd name="T25" fmla="*/ 8 h 19"/>
                    <a:gd name="T26" fmla="*/ 17 w 19"/>
                    <a:gd name="T27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7" y="9"/>
                      </a:moveTo>
                      <a:cubicBezTo>
                        <a:pt x="17" y="9"/>
                        <a:pt x="19" y="10"/>
                        <a:pt x="18" y="12"/>
                      </a:cubicBezTo>
                      <a:cubicBezTo>
                        <a:pt x="17" y="16"/>
                        <a:pt x="14" y="14"/>
                        <a:pt x="14" y="14"/>
                      </a:cubicBezTo>
                      <a:cubicBezTo>
                        <a:pt x="14" y="14"/>
                        <a:pt x="14" y="16"/>
                        <a:pt x="12" y="17"/>
                      </a:cubicBezTo>
                      <a:cubicBezTo>
                        <a:pt x="10" y="17"/>
                        <a:pt x="9" y="16"/>
                        <a:pt x="9" y="16"/>
                      </a:cubicBezTo>
                      <a:cubicBezTo>
                        <a:pt x="9" y="16"/>
                        <a:pt x="8" y="18"/>
                        <a:pt x="8" y="18"/>
                      </a:cubicBezTo>
                      <a:cubicBezTo>
                        <a:pt x="6" y="19"/>
                        <a:pt x="4" y="17"/>
                        <a:pt x="4" y="16"/>
                      </a:cubicBezTo>
                      <a:cubicBezTo>
                        <a:pt x="3" y="15"/>
                        <a:pt x="2" y="10"/>
                        <a:pt x="0" y="5"/>
                      </a:cubicBezTo>
                      <a:cubicBezTo>
                        <a:pt x="0" y="3"/>
                        <a:pt x="2" y="3"/>
                        <a:pt x="3" y="4"/>
                      </a:cubicBezTo>
                      <a:cubicBezTo>
                        <a:pt x="3" y="4"/>
                        <a:pt x="3" y="2"/>
                        <a:pt x="4" y="2"/>
                      </a:cubicBezTo>
                      <a:cubicBezTo>
                        <a:pt x="6" y="2"/>
                        <a:pt x="7" y="3"/>
                        <a:pt x="7" y="3"/>
                      </a:cubicBezTo>
                      <a:cubicBezTo>
                        <a:pt x="7" y="3"/>
                        <a:pt x="7" y="1"/>
                        <a:pt x="8" y="1"/>
                      </a:cubicBezTo>
                      <a:cubicBezTo>
                        <a:pt x="10" y="0"/>
                        <a:pt x="16" y="8"/>
                        <a:pt x="16" y="8"/>
                      </a:cubicBezTo>
                      <a:lnTo>
                        <a:pt x="17" y="9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1" name="Freeform 645">
                  <a:extLst>
                    <a:ext uri="{FF2B5EF4-FFF2-40B4-BE49-F238E27FC236}">
                      <a16:creationId xmlns:a16="http://schemas.microsoft.com/office/drawing/2014/main" xmlns="" id="{7591284F-7210-44CB-8A69-42ADB14E31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77338" y="3756026"/>
                  <a:ext cx="146050" cy="295275"/>
                </a:xfrm>
                <a:custGeom>
                  <a:avLst/>
                  <a:gdLst>
                    <a:gd name="T0" fmla="*/ 13 w 117"/>
                    <a:gd name="T1" fmla="*/ 53 h 236"/>
                    <a:gd name="T2" fmla="*/ 32 w 117"/>
                    <a:gd name="T3" fmla="*/ 71 h 236"/>
                    <a:gd name="T4" fmla="*/ 79 w 117"/>
                    <a:gd name="T5" fmla="*/ 136 h 236"/>
                    <a:gd name="T6" fmla="*/ 104 w 117"/>
                    <a:gd name="T7" fmla="*/ 236 h 236"/>
                    <a:gd name="T8" fmla="*/ 117 w 117"/>
                    <a:gd name="T9" fmla="*/ 233 h 236"/>
                    <a:gd name="T10" fmla="*/ 101 w 117"/>
                    <a:gd name="T11" fmla="*/ 117 h 236"/>
                    <a:gd name="T12" fmla="*/ 62 w 117"/>
                    <a:gd name="T13" fmla="*/ 34 h 236"/>
                    <a:gd name="T14" fmla="*/ 13 w 117"/>
                    <a:gd name="T15" fmla="*/ 5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7" h="236">
                      <a:moveTo>
                        <a:pt x="13" y="53"/>
                      </a:moveTo>
                      <a:cubicBezTo>
                        <a:pt x="19" y="59"/>
                        <a:pt x="22" y="64"/>
                        <a:pt x="32" y="71"/>
                      </a:cubicBezTo>
                      <a:cubicBezTo>
                        <a:pt x="52" y="85"/>
                        <a:pt x="79" y="136"/>
                        <a:pt x="79" y="136"/>
                      </a:cubicBezTo>
                      <a:cubicBezTo>
                        <a:pt x="104" y="236"/>
                        <a:pt x="104" y="236"/>
                        <a:pt x="104" y="236"/>
                      </a:cubicBezTo>
                      <a:cubicBezTo>
                        <a:pt x="117" y="233"/>
                        <a:pt x="117" y="233"/>
                        <a:pt x="117" y="233"/>
                      </a:cubicBezTo>
                      <a:cubicBezTo>
                        <a:pt x="117" y="233"/>
                        <a:pt x="108" y="145"/>
                        <a:pt x="101" y="117"/>
                      </a:cubicBezTo>
                      <a:cubicBezTo>
                        <a:pt x="78" y="80"/>
                        <a:pt x="74" y="55"/>
                        <a:pt x="62" y="34"/>
                      </a:cubicBezTo>
                      <a:cubicBezTo>
                        <a:pt x="42" y="0"/>
                        <a:pt x="0" y="13"/>
                        <a:pt x="13" y="53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2" name="Freeform 646">
                  <a:extLst>
                    <a:ext uri="{FF2B5EF4-FFF2-40B4-BE49-F238E27FC236}">
                      <a16:creationId xmlns:a16="http://schemas.microsoft.com/office/drawing/2014/main" xmlns="" id="{F814069C-F2BF-464F-84B8-83474D0911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69400" y="3644901"/>
                  <a:ext cx="79375" cy="130175"/>
                </a:xfrm>
                <a:custGeom>
                  <a:avLst/>
                  <a:gdLst>
                    <a:gd name="T0" fmla="*/ 12 w 63"/>
                    <a:gd name="T1" fmla="*/ 99 h 105"/>
                    <a:gd name="T2" fmla="*/ 12 w 63"/>
                    <a:gd name="T3" fmla="*/ 33 h 105"/>
                    <a:gd name="T4" fmla="*/ 0 w 63"/>
                    <a:gd name="T5" fmla="*/ 0 h 105"/>
                    <a:gd name="T6" fmla="*/ 8 w 63"/>
                    <a:gd name="T7" fmla="*/ 3 h 105"/>
                    <a:gd name="T8" fmla="*/ 54 w 63"/>
                    <a:gd name="T9" fmla="*/ 62 h 105"/>
                    <a:gd name="T10" fmla="*/ 12 w 63"/>
                    <a:gd name="T11" fmla="*/ 9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05">
                      <a:moveTo>
                        <a:pt x="12" y="99"/>
                      </a:moveTo>
                      <a:cubicBezTo>
                        <a:pt x="28" y="90"/>
                        <a:pt x="26" y="69"/>
                        <a:pt x="12" y="33"/>
                      </a:cubicBezTo>
                      <a:cubicBezTo>
                        <a:pt x="6" y="15"/>
                        <a:pt x="0" y="0"/>
                        <a:pt x="0" y="0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45" y="17"/>
                        <a:pt x="54" y="62"/>
                      </a:cubicBezTo>
                      <a:cubicBezTo>
                        <a:pt x="63" y="103"/>
                        <a:pt x="21" y="105"/>
                        <a:pt x="12" y="99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3" name="Freeform 647">
                  <a:extLst>
                    <a:ext uri="{FF2B5EF4-FFF2-40B4-BE49-F238E27FC236}">
                      <a16:creationId xmlns:a16="http://schemas.microsoft.com/office/drawing/2014/main" xmlns="" id="{80D2C806-04CA-490E-AA3C-80CB8B0044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0350" y="4089401"/>
                  <a:ext cx="144463" cy="446088"/>
                </a:xfrm>
                <a:custGeom>
                  <a:avLst/>
                  <a:gdLst>
                    <a:gd name="T0" fmla="*/ 99 w 115"/>
                    <a:gd name="T1" fmla="*/ 357 h 358"/>
                    <a:gd name="T2" fmla="*/ 104 w 115"/>
                    <a:gd name="T3" fmla="*/ 328 h 358"/>
                    <a:gd name="T4" fmla="*/ 41 w 115"/>
                    <a:gd name="T5" fmla="*/ 157 h 358"/>
                    <a:gd name="T6" fmla="*/ 2 w 115"/>
                    <a:gd name="T7" fmla="*/ 15 h 358"/>
                    <a:gd name="T8" fmla="*/ 18 w 115"/>
                    <a:gd name="T9" fmla="*/ 8 h 358"/>
                    <a:gd name="T10" fmla="*/ 75 w 115"/>
                    <a:gd name="T11" fmla="*/ 33 h 358"/>
                    <a:gd name="T12" fmla="*/ 63 w 115"/>
                    <a:gd name="T13" fmla="*/ 135 h 358"/>
                    <a:gd name="T14" fmla="*/ 111 w 115"/>
                    <a:gd name="T15" fmla="*/ 325 h 358"/>
                    <a:gd name="T16" fmla="*/ 115 w 115"/>
                    <a:gd name="T17" fmla="*/ 332 h 358"/>
                    <a:gd name="T18" fmla="*/ 110 w 115"/>
                    <a:gd name="T19" fmla="*/ 346 h 358"/>
                    <a:gd name="T20" fmla="*/ 103 w 115"/>
                    <a:gd name="T21" fmla="*/ 358 h 358"/>
                    <a:gd name="T22" fmla="*/ 99 w 115"/>
                    <a:gd name="T23" fmla="*/ 357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358">
                      <a:moveTo>
                        <a:pt x="99" y="357"/>
                      </a:moveTo>
                      <a:cubicBezTo>
                        <a:pt x="104" y="328"/>
                        <a:pt x="104" y="328"/>
                        <a:pt x="104" y="328"/>
                      </a:cubicBez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1" y="157"/>
                        <a:pt x="10" y="61"/>
                        <a:pt x="2" y="15"/>
                      </a:cubicBezTo>
                      <a:cubicBezTo>
                        <a:pt x="0" y="0"/>
                        <a:pt x="18" y="8"/>
                        <a:pt x="18" y="8"/>
                      </a:cubicBezTo>
                      <a:cubicBezTo>
                        <a:pt x="18" y="8"/>
                        <a:pt x="84" y="9"/>
                        <a:pt x="75" y="33"/>
                      </a:cubicBezTo>
                      <a:cubicBezTo>
                        <a:pt x="63" y="68"/>
                        <a:pt x="70" y="96"/>
                        <a:pt x="63" y="135"/>
                      </a:cubicBezTo>
                      <a:cubicBezTo>
                        <a:pt x="109" y="160"/>
                        <a:pt x="111" y="325"/>
                        <a:pt x="111" y="325"/>
                      </a:cubicBezTo>
                      <a:cubicBezTo>
                        <a:pt x="115" y="332"/>
                        <a:pt x="115" y="332"/>
                        <a:pt x="115" y="332"/>
                      </a:cubicBezTo>
                      <a:cubicBezTo>
                        <a:pt x="110" y="346"/>
                        <a:pt x="110" y="346"/>
                        <a:pt x="110" y="346"/>
                      </a:cubicBezTo>
                      <a:cubicBezTo>
                        <a:pt x="103" y="358"/>
                        <a:pt x="103" y="358"/>
                        <a:pt x="103" y="358"/>
                      </a:cubicBezTo>
                      <a:lnTo>
                        <a:pt x="99" y="357"/>
                      </a:lnTo>
                      <a:close/>
                    </a:path>
                  </a:pathLst>
                </a:custGeom>
                <a:solidFill>
                  <a:srgbClr val="EA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4" name="Freeform 648">
                  <a:extLst>
                    <a:ext uri="{FF2B5EF4-FFF2-40B4-BE49-F238E27FC236}">
                      <a16:creationId xmlns:a16="http://schemas.microsoft.com/office/drawing/2014/main" xmlns="" id="{333841AA-B561-43E4-8216-56B87FED37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8125" y="3740151"/>
                  <a:ext cx="155575" cy="252413"/>
                </a:xfrm>
                <a:custGeom>
                  <a:avLst/>
                  <a:gdLst>
                    <a:gd name="T0" fmla="*/ 14 w 124"/>
                    <a:gd name="T1" fmla="*/ 199 h 203"/>
                    <a:gd name="T2" fmla="*/ 8 w 124"/>
                    <a:gd name="T3" fmla="*/ 95 h 203"/>
                    <a:gd name="T4" fmla="*/ 70 w 124"/>
                    <a:gd name="T5" fmla="*/ 0 h 203"/>
                    <a:gd name="T6" fmla="*/ 81 w 124"/>
                    <a:gd name="T7" fmla="*/ 16 h 203"/>
                    <a:gd name="T8" fmla="*/ 102 w 124"/>
                    <a:gd name="T9" fmla="*/ 104 h 203"/>
                    <a:gd name="T10" fmla="*/ 94 w 124"/>
                    <a:gd name="T11" fmla="*/ 188 h 203"/>
                    <a:gd name="T12" fmla="*/ 14 w 124"/>
                    <a:gd name="T13" fmla="*/ 199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4" h="203">
                      <a:moveTo>
                        <a:pt x="14" y="199"/>
                      </a:moveTo>
                      <a:cubicBezTo>
                        <a:pt x="23" y="153"/>
                        <a:pt x="15" y="139"/>
                        <a:pt x="8" y="95"/>
                      </a:cubicBezTo>
                      <a:cubicBezTo>
                        <a:pt x="0" y="35"/>
                        <a:pt x="70" y="0"/>
                        <a:pt x="70" y="0"/>
                      </a:cubicBezTo>
                      <a:cubicBezTo>
                        <a:pt x="70" y="0"/>
                        <a:pt x="76" y="11"/>
                        <a:pt x="81" y="16"/>
                      </a:cubicBezTo>
                      <a:cubicBezTo>
                        <a:pt x="94" y="28"/>
                        <a:pt x="124" y="63"/>
                        <a:pt x="102" y="104"/>
                      </a:cubicBezTo>
                      <a:cubicBezTo>
                        <a:pt x="71" y="159"/>
                        <a:pt x="94" y="188"/>
                        <a:pt x="94" y="188"/>
                      </a:cubicBezTo>
                      <a:cubicBezTo>
                        <a:pt x="94" y="188"/>
                        <a:pt x="62" y="203"/>
                        <a:pt x="14" y="199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5" name="Freeform 649">
                  <a:extLst>
                    <a:ext uri="{FF2B5EF4-FFF2-40B4-BE49-F238E27FC236}">
                      <a16:creationId xmlns:a16="http://schemas.microsoft.com/office/drawing/2014/main" xmlns="" id="{C4A194E1-9F3F-498E-AA7F-57363B1008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746501"/>
                  <a:ext cx="52388" cy="80963"/>
                </a:xfrm>
                <a:custGeom>
                  <a:avLst/>
                  <a:gdLst>
                    <a:gd name="T0" fmla="*/ 0 w 42"/>
                    <a:gd name="T1" fmla="*/ 65 h 65"/>
                    <a:gd name="T2" fmla="*/ 42 w 42"/>
                    <a:gd name="T3" fmla="*/ 4 h 65"/>
                    <a:gd name="T4" fmla="*/ 34 w 42"/>
                    <a:gd name="T5" fmla="*/ 0 h 65"/>
                    <a:gd name="T6" fmla="*/ 0 w 42"/>
                    <a:gd name="T7" fmla="*/ 6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2" h="65">
                      <a:moveTo>
                        <a:pt x="0" y="65"/>
                      </a:moveTo>
                      <a:cubicBezTo>
                        <a:pt x="0" y="65"/>
                        <a:pt x="16" y="25"/>
                        <a:pt x="42" y="4"/>
                      </a:cubicBezTo>
                      <a:cubicBezTo>
                        <a:pt x="34" y="3"/>
                        <a:pt x="39" y="4"/>
                        <a:pt x="34" y="0"/>
                      </a:cubicBezTo>
                      <a:cubicBezTo>
                        <a:pt x="6" y="19"/>
                        <a:pt x="0" y="65"/>
                        <a:pt x="0" y="65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6" name="Freeform 650">
                  <a:extLst>
                    <a:ext uri="{FF2B5EF4-FFF2-40B4-BE49-F238E27FC236}">
                      <a16:creationId xmlns:a16="http://schemas.microsoft.com/office/drawing/2014/main" xmlns="" id="{B23EAD97-8B14-491C-B794-979E0354E3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51925" y="3817938"/>
                  <a:ext cx="19050" cy="17463"/>
                </a:xfrm>
                <a:custGeom>
                  <a:avLst/>
                  <a:gdLst>
                    <a:gd name="T0" fmla="*/ 15 w 15"/>
                    <a:gd name="T1" fmla="*/ 12 h 13"/>
                    <a:gd name="T2" fmla="*/ 9 w 15"/>
                    <a:gd name="T3" fmla="*/ 7 h 13"/>
                    <a:gd name="T4" fmla="*/ 1 w 15"/>
                    <a:gd name="T5" fmla="*/ 1 h 13"/>
                    <a:gd name="T6" fmla="*/ 2 w 15"/>
                    <a:gd name="T7" fmla="*/ 7 h 13"/>
                    <a:gd name="T8" fmla="*/ 7 w 15"/>
                    <a:gd name="T9" fmla="*/ 13 h 13"/>
                    <a:gd name="T10" fmla="*/ 15 w 15"/>
                    <a:gd name="T1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3">
                      <a:moveTo>
                        <a:pt x="15" y="12"/>
                      </a:moveTo>
                      <a:cubicBezTo>
                        <a:pt x="15" y="12"/>
                        <a:pt x="13" y="10"/>
                        <a:pt x="9" y="7"/>
                      </a:cubicBezTo>
                      <a:cubicBezTo>
                        <a:pt x="4" y="5"/>
                        <a:pt x="2" y="0"/>
                        <a:pt x="1" y="1"/>
                      </a:cubicBezTo>
                      <a:cubicBezTo>
                        <a:pt x="0" y="1"/>
                        <a:pt x="0" y="4"/>
                        <a:pt x="2" y="7"/>
                      </a:cubicBezTo>
                      <a:cubicBezTo>
                        <a:pt x="2" y="8"/>
                        <a:pt x="6" y="11"/>
                        <a:pt x="7" y="13"/>
                      </a:cubicBezTo>
                      <a:lnTo>
                        <a:pt x="15" y="1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7" name="Freeform 651">
                  <a:extLst>
                    <a:ext uri="{FF2B5EF4-FFF2-40B4-BE49-F238E27FC236}">
                      <a16:creationId xmlns:a16="http://schemas.microsoft.com/office/drawing/2014/main" xmlns="" id="{C39E923D-CCBC-4B38-8BB5-CC55D85210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40813" y="3830638"/>
                  <a:ext cx="52388" cy="34925"/>
                </a:xfrm>
                <a:custGeom>
                  <a:avLst/>
                  <a:gdLst>
                    <a:gd name="T0" fmla="*/ 30 w 42"/>
                    <a:gd name="T1" fmla="*/ 8 h 28"/>
                    <a:gd name="T2" fmla="*/ 34 w 42"/>
                    <a:gd name="T3" fmla="*/ 13 h 28"/>
                    <a:gd name="T4" fmla="*/ 42 w 42"/>
                    <a:gd name="T5" fmla="*/ 17 h 28"/>
                    <a:gd name="T6" fmla="*/ 37 w 42"/>
                    <a:gd name="T7" fmla="*/ 28 h 28"/>
                    <a:gd name="T8" fmla="*/ 30 w 42"/>
                    <a:gd name="T9" fmla="*/ 25 h 28"/>
                    <a:gd name="T10" fmla="*/ 15 w 42"/>
                    <a:gd name="T11" fmla="*/ 21 h 28"/>
                    <a:gd name="T12" fmla="*/ 2 w 42"/>
                    <a:gd name="T13" fmla="*/ 10 h 28"/>
                    <a:gd name="T14" fmla="*/ 3 w 42"/>
                    <a:gd name="T15" fmla="*/ 7 h 28"/>
                    <a:gd name="T16" fmla="*/ 3 w 42"/>
                    <a:gd name="T17" fmla="*/ 4 h 28"/>
                    <a:gd name="T18" fmla="*/ 5 w 42"/>
                    <a:gd name="T19" fmla="*/ 3 h 28"/>
                    <a:gd name="T20" fmla="*/ 5 w 42"/>
                    <a:gd name="T21" fmla="*/ 1 h 28"/>
                    <a:gd name="T22" fmla="*/ 8 w 42"/>
                    <a:gd name="T23" fmla="*/ 1 h 28"/>
                    <a:gd name="T24" fmla="*/ 14 w 42"/>
                    <a:gd name="T25" fmla="*/ 2 h 28"/>
                    <a:gd name="T26" fmla="*/ 22 w 42"/>
                    <a:gd name="T27" fmla="*/ 1 h 28"/>
                    <a:gd name="T28" fmla="*/ 30 w 42"/>
                    <a:gd name="T29" fmla="*/ 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2" h="28">
                      <a:moveTo>
                        <a:pt x="30" y="8"/>
                      </a:moveTo>
                      <a:cubicBezTo>
                        <a:pt x="33" y="11"/>
                        <a:pt x="34" y="13"/>
                        <a:pt x="34" y="13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37" y="28"/>
                        <a:pt x="37" y="28"/>
                        <a:pt x="37" y="28"/>
                      </a:cubicBezTo>
                      <a:cubicBezTo>
                        <a:pt x="30" y="25"/>
                        <a:pt x="30" y="25"/>
                        <a:pt x="30" y="25"/>
                      </a:cubicBezTo>
                      <a:cubicBezTo>
                        <a:pt x="30" y="25"/>
                        <a:pt x="19" y="22"/>
                        <a:pt x="15" y="21"/>
                      </a:cubicBezTo>
                      <a:cubicBezTo>
                        <a:pt x="12" y="20"/>
                        <a:pt x="2" y="12"/>
                        <a:pt x="2" y="10"/>
                      </a:cubicBezTo>
                      <a:cubicBezTo>
                        <a:pt x="0" y="7"/>
                        <a:pt x="3" y="7"/>
                        <a:pt x="3" y="7"/>
                      </a:cubicBezTo>
                      <a:cubicBezTo>
                        <a:pt x="3" y="7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1"/>
                      </a:cubicBezTo>
                      <a:cubicBezTo>
                        <a:pt x="6" y="0"/>
                        <a:pt x="8" y="0"/>
                        <a:pt x="8" y="1"/>
                      </a:cubicBezTo>
                      <a:cubicBezTo>
                        <a:pt x="9" y="1"/>
                        <a:pt x="11" y="1"/>
                        <a:pt x="14" y="2"/>
                      </a:cubicBezTo>
                      <a:cubicBezTo>
                        <a:pt x="16" y="3"/>
                        <a:pt x="20" y="4"/>
                        <a:pt x="22" y="1"/>
                      </a:cubicBezTo>
                      <a:cubicBezTo>
                        <a:pt x="24" y="3"/>
                        <a:pt x="28" y="5"/>
                        <a:pt x="30" y="8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8" name="Freeform 652">
                  <a:extLst>
                    <a:ext uri="{FF2B5EF4-FFF2-40B4-BE49-F238E27FC236}">
                      <a16:creationId xmlns:a16="http://schemas.microsoft.com/office/drawing/2014/main" xmlns="" id="{CDC70D42-0C03-402C-B599-770FBB7E1F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1938" y="3684588"/>
                  <a:ext cx="71438" cy="84138"/>
                </a:xfrm>
                <a:custGeom>
                  <a:avLst/>
                  <a:gdLst>
                    <a:gd name="T0" fmla="*/ 55 w 57"/>
                    <a:gd name="T1" fmla="*/ 52 h 68"/>
                    <a:gd name="T2" fmla="*/ 57 w 57"/>
                    <a:gd name="T3" fmla="*/ 13 h 68"/>
                    <a:gd name="T4" fmla="*/ 39 w 57"/>
                    <a:gd name="T5" fmla="*/ 0 h 68"/>
                    <a:gd name="T6" fmla="*/ 30 w 57"/>
                    <a:gd name="T7" fmla="*/ 23 h 68"/>
                    <a:gd name="T8" fmla="*/ 16 w 57"/>
                    <a:gd name="T9" fmla="*/ 36 h 68"/>
                    <a:gd name="T10" fmla="*/ 0 w 57"/>
                    <a:gd name="T11" fmla="*/ 38 h 68"/>
                    <a:gd name="T12" fmla="*/ 33 w 57"/>
                    <a:gd name="T13" fmla="*/ 65 h 68"/>
                    <a:gd name="T14" fmla="*/ 55 w 57"/>
                    <a:gd name="T1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" h="68">
                      <a:moveTo>
                        <a:pt x="55" y="52"/>
                      </a:move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3" y="14"/>
                        <a:pt x="30" y="23"/>
                      </a:cubicBezTo>
                      <a:cubicBezTo>
                        <a:pt x="26" y="31"/>
                        <a:pt x="20" y="35"/>
                        <a:pt x="16" y="36"/>
                      </a:cubicBezTo>
                      <a:cubicBezTo>
                        <a:pt x="8" y="37"/>
                        <a:pt x="0" y="38"/>
                        <a:pt x="0" y="38"/>
                      </a:cubicBezTo>
                      <a:cubicBezTo>
                        <a:pt x="0" y="38"/>
                        <a:pt x="21" y="39"/>
                        <a:pt x="33" y="65"/>
                      </a:cubicBezTo>
                      <a:cubicBezTo>
                        <a:pt x="38" y="68"/>
                        <a:pt x="55" y="52"/>
                        <a:pt x="55" y="52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9" name="Freeform 653">
                  <a:extLst>
                    <a:ext uri="{FF2B5EF4-FFF2-40B4-BE49-F238E27FC236}">
                      <a16:creationId xmlns:a16="http://schemas.microsoft.com/office/drawing/2014/main" xmlns="" id="{2D189B6B-6509-46F1-A5C8-9F5D5FE242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9238" y="3644901"/>
                  <a:ext cx="66675" cy="85725"/>
                </a:xfrm>
                <a:custGeom>
                  <a:avLst/>
                  <a:gdLst>
                    <a:gd name="T0" fmla="*/ 12 w 53"/>
                    <a:gd name="T1" fmla="*/ 70 h 70"/>
                    <a:gd name="T2" fmla="*/ 26 w 53"/>
                    <a:gd name="T3" fmla="*/ 69 h 70"/>
                    <a:gd name="T4" fmla="*/ 40 w 53"/>
                    <a:gd name="T5" fmla="*/ 58 h 70"/>
                    <a:gd name="T6" fmla="*/ 45 w 53"/>
                    <a:gd name="T7" fmla="*/ 48 h 70"/>
                    <a:gd name="T8" fmla="*/ 50 w 53"/>
                    <a:gd name="T9" fmla="*/ 40 h 70"/>
                    <a:gd name="T10" fmla="*/ 46 w 53"/>
                    <a:gd name="T11" fmla="*/ 30 h 70"/>
                    <a:gd name="T12" fmla="*/ 32 w 53"/>
                    <a:gd name="T13" fmla="*/ 0 h 70"/>
                    <a:gd name="T14" fmla="*/ 20 w 53"/>
                    <a:gd name="T15" fmla="*/ 7 h 70"/>
                    <a:gd name="T16" fmla="*/ 0 w 53"/>
                    <a:gd name="T17" fmla="*/ 42 h 70"/>
                    <a:gd name="T18" fmla="*/ 3 w 53"/>
                    <a:gd name="T19" fmla="*/ 43 h 70"/>
                    <a:gd name="T20" fmla="*/ 6 w 53"/>
                    <a:gd name="T21" fmla="*/ 45 h 70"/>
                    <a:gd name="T22" fmla="*/ 8 w 53"/>
                    <a:gd name="T23" fmla="*/ 69 h 70"/>
                    <a:gd name="T24" fmla="*/ 12 w 53"/>
                    <a:gd name="T25" fmla="*/ 7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3" h="70">
                      <a:moveTo>
                        <a:pt x="12" y="70"/>
                      </a:moveTo>
                      <a:cubicBezTo>
                        <a:pt x="16" y="70"/>
                        <a:pt x="19" y="70"/>
                        <a:pt x="26" y="69"/>
                      </a:cubicBezTo>
                      <a:cubicBezTo>
                        <a:pt x="35" y="67"/>
                        <a:pt x="40" y="58"/>
                        <a:pt x="40" y="58"/>
                      </a:cubicBezTo>
                      <a:cubicBezTo>
                        <a:pt x="45" y="48"/>
                        <a:pt x="45" y="48"/>
                        <a:pt x="45" y="48"/>
                      </a:cubicBezTo>
                      <a:cubicBezTo>
                        <a:pt x="45" y="48"/>
                        <a:pt x="48" y="43"/>
                        <a:pt x="50" y="40"/>
                      </a:cubicBezTo>
                      <a:cubicBezTo>
                        <a:pt x="51" y="38"/>
                        <a:pt x="53" y="33"/>
                        <a:pt x="46" y="30"/>
                      </a:cubicBezTo>
                      <a:cubicBezTo>
                        <a:pt x="36" y="27"/>
                        <a:pt x="32" y="0"/>
                        <a:pt x="32" y="0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0" y="43"/>
                        <a:pt x="3" y="43"/>
                      </a:cubicBezTo>
                      <a:cubicBezTo>
                        <a:pt x="5" y="43"/>
                        <a:pt x="6" y="45"/>
                        <a:pt x="6" y="45"/>
                      </a:cubicBezTo>
                      <a:cubicBezTo>
                        <a:pt x="6" y="45"/>
                        <a:pt x="8" y="68"/>
                        <a:pt x="8" y="69"/>
                      </a:cubicBezTo>
                      <a:cubicBezTo>
                        <a:pt x="8" y="70"/>
                        <a:pt x="10" y="70"/>
                        <a:pt x="12" y="7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0" name="Freeform 654">
                  <a:extLst>
                    <a:ext uri="{FF2B5EF4-FFF2-40B4-BE49-F238E27FC236}">
                      <a16:creationId xmlns:a16="http://schemas.microsoft.com/office/drawing/2014/main" xmlns="" id="{59D411C8-D508-4264-A6CC-68C30DAA1B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6538" y="4079876"/>
                  <a:ext cx="106363" cy="463550"/>
                </a:xfrm>
                <a:custGeom>
                  <a:avLst/>
                  <a:gdLst>
                    <a:gd name="T0" fmla="*/ 10 w 85"/>
                    <a:gd name="T1" fmla="*/ 370 h 372"/>
                    <a:gd name="T2" fmla="*/ 23 w 85"/>
                    <a:gd name="T3" fmla="*/ 344 h 372"/>
                    <a:gd name="T4" fmla="*/ 6 w 85"/>
                    <a:gd name="T5" fmla="*/ 162 h 372"/>
                    <a:gd name="T6" fmla="*/ 5 w 85"/>
                    <a:gd name="T7" fmla="*/ 15 h 372"/>
                    <a:gd name="T8" fmla="*/ 22 w 85"/>
                    <a:gd name="T9" fmla="*/ 12 h 372"/>
                    <a:gd name="T10" fmla="*/ 71 w 85"/>
                    <a:gd name="T11" fmla="*/ 51 h 372"/>
                    <a:gd name="T12" fmla="*/ 33 w 85"/>
                    <a:gd name="T13" fmla="*/ 146 h 372"/>
                    <a:gd name="T14" fmla="*/ 31 w 85"/>
                    <a:gd name="T15" fmla="*/ 342 h 372"/>
                    <a:gd name="T16" fmla="*/ 33 w 85"/>
                    <a:gd name="T17" fmla="*/ 350 h 372"/>
                    <a:gd name="T18" fmla="*/ 24 w 85"/>
                    <a:gd name="T19" fmla="*/ 363 h 372"/>
                    <a:gd name="T20" fmla="*/ 15 w 85"/>
                    <a:gd name="T21" fmla="*/ 372 h 372"/>
                    <a:gd name="T22" fmla="*/ 10 w 85"/>
                    <a:gd name="T23" fmla="*/ 370 h 3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5" h="372">
                      <a:moveTo>
                        <a:pt x="10" y="370"/>
                      </a:moveTo>
                      <a:cubicBezTo>
                        <a:pt x="23" y="344"/>
                        <a:pt x="23" y="344"/>
                        <a:pt x="23" y="344"/>
                      </a:cubicBezTo>
                      <a:cubicBezTo>
                        <a:pt x="6" y="162"/>
                        <a:pt x="6" y="162"/>
                        <a:pt x="6" y="162"/>
                      </a:cubicBezTo>
                      <a:cubicBezTo>
                        <a:pt x="6" y="162"/>
                        <a:pt x="0" y="62"/>
                        <a:pt x="5" y="15"/>
                      </a:cubicBezTo>
                      <a:cubicBezTo>
                        <a:pt x="6" y="0"/>
                        <a:pt x="22" y="12"/>
                        <a:pt x="22" y="12"/>
                      </a:cubicBezTo>
                      <a:cubicBezTo>
                        <a:pt x="22" y="12"/>
                        <a:pt x="85" y="30"/>
                        <a:pt x="71" y="51"/>
                      </a:cubicBezTo>
                      <a:cubicBezTo>
                        <a:pt x="49" y="81"/>
                        <a:pt x="49" y="110"/>
                        <a:pt x="33" y="146"/>
                      </a:cubicBezTo>
                      <a:cubicBezTo>
                        <a:pt x="71" y="182"/>
                        <a:pt x="31" y="342"/>
                        <a:pt x="31" y="342"/>
                      </a:cubicBezTo>
                      <a:cubicBezTo>
                        <a:pt x="33" y="350"/>
                        <a:pt x="33" y="350"/>
                        <a:pt x="33" y="350"/>
                      </a:cubicBezTo>
                      <a:cubicBezTo>
                        <a:pt x="24" y="363"/>
                        <a:pt x="24" y="363"/>
                        <a:pt x="24" y="363"/>
                      </a:cubicBezTo>
                      <a:cubicBezTo>
                        <a:pt x="15" y="372"/>
                        <a:pt x="15" y="372"/>
                        <a:pt x="15" y="372"/>
                      </a:cubicBezTo>
                      <a:lnTo>
                        <a:pt x="10" y="370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1" name="Freeform 655">
                  <a:extLst>
                    <a:ext uri="{FF2B5EF4-FFF2-40B4-BE49-F238E27FC236}">
                      <a16:creationId xmlns:a16="http://schemas.microsoft.com/office/drawing/2014/main" xmlns="" id="{CA55954B-8760-4F76-B82F-A7EAF63124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3363" y="4514851"/>
                  <a:ext cx="46038" cy="34925"/>
                </a:xfrm>
                <a:custGeom>
                  <a:avLst/>
                  <a:gdLst>
                    <a:gd name="T0" fmla="*/ 14 w 37"/>
                    <a:gd name="T1" fmla="*/ 18 h 28"/>
                    <a:gd name="T2" fmla="*/ 3 w 37"/>
                    <a:gd name="T3" fmla="*/ 24 h 28"/>
                    <a:gd name="T4" fmla="*/ 2 w 37"/>
                    <a:gd name="T5" fmla="*/ 28 h 28"/>
                    <a:gd name="T6" fmla="*/ 20 w 37"/>
                    <a:gd name="T7" fmla="*/ 28 h 28"/>
                    <a:gd name="T8" fmla="*/ 28 w 37"/>
                    <a:gd name="T9" fmla="*/ 17 h 28"/>
                    <a:gd name="T10" fmla="*/ 28 w 37"/>
                    <a:gd name="T11" fmla="*/ 28 h 28"/>
                    <a:gd name="T12" fmla="*/ 34 w 37"/>
                    <a:gd name="T13" fmla="*/ 28 h 28"/>
                    <a:gd name="T14" fmla="*/ 37 w 37"/>
                    <a:gd name="T15" fmla="*/ 9 h 28"/>
                    <a:gd name="T16" fmla="*/ 36 w 37"/>
                    <a:gd name="T17" fmla="*/ 1 h 28"/>
                    <a:gd name="T18" fmla="*/ 26 w 37"/>
                    <a:gd name="T19" fmla="*/ 9 h 28"/>
                    <a:gd name="T20" fmla="*/ 14 w 37"/>
                    <a:gd name="T21" fmla="*/ 1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" h="28">
                      <a:moveTo>
                        <a:pt x="14" y="18"/>
                      </a:moveTo>
                      <a:cubicBezTo>
                        <a:pt x="11" y="20"/>
                        <a:pt x="4" y="24"/>
                        <a:pt x="3" y="24"/>
                      </a:cubicBezTo>
                      <a:cubicBezTo>
                        <a:pt x="0" y="25"/>
                        <a:pt x="2" y="28"/>
                        <a:pt x="2" y="28"/>
                      </a:cubicBezTo>
                      <a:cubicBezTo>
                        <a:pt x="2" y="28"/>
                        <a:pt x="16" y="28"/>
                        <a:pt x="20" y="28"/>
                      </a:cubicBezTo>
                      <a:cubicBezTo>
                        <a:pt x="23" y="28"/>
                        <a:pt x="28" y="17"/>
                        <a:pt x="28" y="17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34" y="28"/>
                        <a:pt x="34" y="28"/>
                        <a:pt x="34" y="28"/>
                      </a:cubicBezTo>
                      <a:cubicBezTo>
                        <a:pt x="34" y="28"/>
                        <a:pt x="35" y="17"/>
                        <a:pt x="37" y="9"/>
                      </a:cubicBezTo>
                      <a:cubicBezTo>
                        <a:pt x="37" y="5"/>
                        <a:pt x="36" y="1"/>
                        <a:pt x="36" y="1"/>
                      </a:cubicBezTo>
                      <a:cubicBezTo>
                        <a:pt x="36" y="1"/>
                        <a:pt x="33" y="0"/>
                        <a:pt x="26" y="9"/>
                      </a:cubicBezTo>
                      <a:cubicBezTo>
                        <a:pt x="19" y="19"/>
                        <a:pt x="17" y="18"/>
                        <a:pt x="14" y="18"/>
                      </a:cubicBezTo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2" name="Freeform 656">
                  <a:extLst>
                    <a:ext uri="{FF2B5EF4-FFF2-40B4-BE49-F238E27FC236}">
                      <a16:creationId xmlns:a16="http://schemas.microsoft.com/office/drawing/2014/main" xmlns="" id="{5264FC82-BDF8-45FE-A502-0C3B64151D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9888" y="4502151"/>
                  <a:ext cx="41275" cy="44450"/>
                </a:xfrm>
                <a:custGeom>
                  <a:avLst/>
                  <a:gdLst>
                    <a:gd name="T0" fmla="*/ 12 w 33"/>
                    <a:gd name="T1" fmla="*/ 23 h 36"/>
                    <a:gd name="T2" fmla="*/ 2 w 33"/>
                    <a:gd name="T3" fmla="*/ 32 h 36"/>
                    <a:gd name="T4" fmla="*/ 3 w 33"/>
                    <a:gd name="T5" fmla="*/ 36 h 36"/>
                    <a:gd name="T6" fmla="*/ 20 w 33"/>
                    <a:gd name="T7" fmla="*/ 31 h 36"/>
                    <a:gd name="T8" fmla="*/ 24 w 33"/>
                    <a:gd name="T9" fmla="*/ 18 h 36"/>
                    <a:gd name="T10" fmla="*/ 28 w 33"/>
                    <a:gd name="T11" fmla="*/ 28 h 36"/>
                    <a:gd name="T12" fmla="*/ 33 w 33"/>
                    <a:gd name="T13" fmla="*/ 27 h 36"/>
                    <a:gd name="T14" fmla="*/ 31 w 33"/>
                    <a:gd name="T15" fmla="*/ 8 h 36"/>
                    <a:gd name="T16" fmla="*/ 28 w 33"/>
                    <a:gd name="T17" fmla="*/ 0 h 36"/>
                    <a:gd name="T18" fmla="*/ 21 w 33"/>
                    <a:gd name="T19" fmla="*/ 11 h 36"/>
                    <a:gd name="T20" fmla="*/ 12 w 33"/>
                    <a:gd name="T21" fmla="*/ 23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3" h="36">
                      <a:moveTo>
                        <a:pt x="12" y="23"/>
                      </a:moveTo>
                      <a:cubicBezTo>
                        <a:pt x="9" y="26"/>
                        <a:pt x="3" y="31"/>
                        <a:pt x="2" y="32"/>
                      </a:cubicBezTo>
                      <a:cubicBezTo>
                        <a:pt x="0" y="33"/>
                        <a:pt x="3" y="36"/>
                        <a:pt x="3" y="36"/>
                      </a:cubicBezTo>
                      <a:cubicBezTo>
                        <a:pt x="3" y="36"/>
                        <a:pt x="16" y="32"/>
                        <a:pt x="20" y="31"/>
                      </a:cubicBezTo>
                      <a:cubicBezTo>
                        <a:pt x="23" y="30"/>
                        <a:pt x="24" y="18"/>
                        <a:pt x="24" y="18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33" y="27"/>
                        <a:pt x="33" y="27"/>
                        <a:pt x="33" y="27"/>
                      </a:cubicBezTo>
                      <a:cubicBezTo>
                        <a:pt x="33" y="27"/>
                        <a:pt x="31" y="16"/>
                        <a:pt x="31" y="8"/>
                      </a:cubicBezTo>
                      <a:cubicBezTo>
                        <a:pt x="30" y="4"/>
                        <a:pt x="28" y="0"/>
                        <a:pt x="28" y="0"/>
                      </a:cubicBezTo>
                      <a:cubicBezTo>
                        <a:pt x="28" y="0"/>
                        <a:pt x="25" y="1"/>
                        <a:pt x="21" y="11"/>
                      </a:cubicBezTo>
                      <a:cubicBezTo>
                        <a:pt x="17" y="23"/>
                        <a:pt x="14" y="23"/>
                        <a:pt x="12" y="23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3" name="Freeform 657">
                  <a:extLst>
                    <a:ext uri="{FF2B5EF4-FFF2-40B4-BE49-F238E27FC236}">
                      <a16:creationId xmlns:a16="http://schemas.microsoft.com/office/drawing/2014/main" xmlns="" id="{CA3069AF-20E3-46FD-AC2C-2E1ED5341F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4950" y="3975101"/>
                  <a:ext cx="160338" cy="223838"/>
                </a:xfrm>
                <a:custGeom>
                  <a:avLst/>
                  <a:gdLst>
                    <a:gd name="T0" fmla="*/ 98 w 129"/>
                    <a:gd name="T1" fmla="*/ 14 h 179"/>
                    <a:gd name="T2" fmla="*/ 114 w 129"/>
                    <a:gd name="T3" fmla="*/ 159 h 179"/>
                    <a:gd name="T4" fmla="*/ 0 w 129"/>
                    <a:gd name="T5" fmla="*/ 172 h 179"/>
                    <a:gd name="T6" fmla="*/ 22 w 129"/>
                    <a:gd name="T7" fmla="*/ 8 h 179"/>
                    <a:gd name="T8" fmla="*/ 91 w 129"/>
                    <a:gd name="T9" fmla="*/ 0 h 179"/>
                    <a:gd name="T10" fmla="*/ 98 w 129"/>
                    <a:gd name="T11" fmla="*/ 14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" h="179">
                      <a:moveTo>
                        <a:pt x="98" y="14"/>
                      </a:moveTo>
                      <a:cubicBezTo>
                        <a:pt x="129" y="56"/>
                        <a:pt x="74" y="112"/>
                        <a:pt x="114" y="159"/>
                      </a:cubicBezTo>
                      <a:cubicBezTo>
                        <a:pt x="70" y="173"/>
                        <a:pt x="31" y="179"/>
                        <a:pt x="0" y="172"/>
                      </a:cubicBezTo>
                      <a:cubicBezTo>
                        <a:pt x="2" y="80"/>
                        <a:pt x="22" y="8"/>
                        <a:pt x="22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cubicBezTo>
                        <a:pt x="91" y="0"/>
                        <a:pt x="95" y="8"/>
                        <a:pt x="98" y="1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4" name="Freeform 658">
                  <a:extLst>
                    <a:ext uri="{FF2B5EF4-FFF2-40B4-BE49-F238E27FC236}">
                      <a16:creationId xmlns:a16="http://schemas.microsoft.com/office/drawing/2014/main" xmlns="" id="{6C25C963-B022-4708-9B7C-7FFF397584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6700" y="3678238"/>
                  <a:ext cx="11113" cy="6350"/>
                </a:xfrm>
                <a:custGeom>
                  <a:avLst/>
                  <a:gdLst>
                    <a:gd name="T0" fmla="*/ 0 w 9"/>
                    <a:gd name="T1" fmla="*/ 3 h 5"/>
                    <a:gd name="T2" fmla="*/ 3 w 9"/>
                    <a:gd name="T3" fmla="*/ 5 h 5"/>
                    <a:gd name="T4" fmla="*/ 9 w 9"/>
                    <a:gd name="T5" fmla="*/ 4 h 5"/>
                    <a:gd name="T6" fmla="*/ 1 w 9"/>
                    <a:gd name="T7" fmla="*/ 0 h 5"/>
                    <a:gd name="T8" fmla="*/ 0 w 9"/>
                    <a:gd name="T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5">
                      <a:moveTo>
                        <a:pt x="0" y="3"/>
                      </a:moveTo>
                      <a:cubicBezTo>
                        <a:pt x="0" y="5"/>
                        <a:pt x="1" y="5"/>
                        <a:pt x="3" y="5"/>
                      </a:cubicBezTo>
                      <a:cubicBezTo>
                        <a:pt x="4" y="5"/>
                        <a:pt x="9" y="4"/>
                        <a:pt x="9" y="4"/>
                      </a:cubicBezTo>
                      <a:cubicBezTo>
                        <a:pt x="9" y="4"/>
                        <a:pt x="6" y="2"/>
                        <a:pt x="1" y="0"/>
                      </a:cubicBezTo>
                      <a:cubicBezTo>
                        <a:pt x="0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232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5" name="Freeform 660">
                  <a:extLst>
                    <a:ext uri="{FF2B5EF4-FFF2-40B4-BE49-F238E27FC236}">
                      <a16:creationId xmlns:a16="http://schemas.microsoft.com/office/drawing/2014/main" xmlns="" id="{18D5A4F4-0691-42EB-A5C5-9C8647B383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6538" y="4549776"/>
                  <a:ext cx="22225" cy="0"/>
                </a:xfrm>
                <a:custGeom>
                  <a:avLst/>
                  <a:gdLst>
                    <a:gd name="T0" fmla="*/ 0 w 18"/>
                    <a:gd name="T1" fmla="*/ 0 w 18"/>
                    <a:gd name="T2" fmla="*/ 0 w 18"/>
                    <a:gd name="T3" fmla="*/ 18 w 18"/>
                    <a:gd name="T4" fmla="*/ 18 w 18"/>
                    <a:gd name="T5" fmla="*/ 18 w 18"/>
                    <a:gd name="T6" fmla="*/ 0 w 18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4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4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252B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6" name="Freeform 661">
                  <a:extLst>
                    <a:ext uri="{FF2B5EF4-FFF2-40B4-BE49-F238E27FC236}">
                      <a16:creationId xmlns:a16="http://schemas.microsoft.com/office/drawing/2014/main" xmlns="" id="{898E068C-28C8-482D-905F-55340D8F05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8300" y="3825876"/>
                  <a:ext cx="14288" cy="90488"/>
                </a:xfrm>
                <a:custGeom>
                  <a:avLst/>
                  <a:gdLst>
                    <a:gd name="T0" fmla="*/ 4 w 12"/>
                    <a:gd name="T1" fmla="*/ 0 h 73"/>
                    <a:gd name="T2" fmla="*/ 7 w 12"/>
                    <a:gd name="T3" fmla="*/ 1 h 73"/>
                    <a:gd name="T4" fmla="*/ 11 w 12"/>
                    <a:gd name="T5" fmla="*/ 73 h 73"/>
                    <a:gd name="T6" fmla="*/ 0 w 12"/>
                    <a:gd name="T7" fmla="*/ 56 h 73"/>
                    <a:gd name="T8" fmla="*/ 4 w 12"/>
                    <a:gd name="T9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73">
                      <a:moveTo>
                        <a:pt x="4" y="0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12" y="33"/>
                        <a:pt x="11" y="73"/>
                      </a:cubicBezTo>
                      <a:cubicBezTo>
                        <a:pt x="9" y="69"/>
                        <a:pt x="0" y="56"/>
                        <a:pt x="0" y="56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7" name="Freeform 662">
                  <a:extLst>
                    <a:ext uri="{FF2B5EF4-FFF2-40B4-BE49-F238E27FC236}">
                      <a16:creationId xmlns:a16="http://schemas.microsoft.com/office/drawing/2014/main" xmlns="" id="{B6E4753C-20CE-4F1C-9177-2B5E630DF7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854451"/>
                  <a:ext cx="74613" cy="66675"/>
                </a:xfrm>
                <a:custGeom>
                  <a:avLst/>
                  <a:gdLst>
                    <a:gd name="T0" fmla="*/ 0 w 60"/>
                    <a:gd name="T1" fmla="*/ 22 h 53"/>
                    <a:gd name="T2" fmla="*/ 50 w 60"/>
                    <a:gd name="T3" fmla="*/ 40 h 53"/>
                    <a:gd name="T4" fmla="*/ 49 w 60"/>
                    <a:gd name="T5" fmla="*/ 0 h 53"/>
                    <a:gd name="T6" fmla="*/ 60 w 60"/>
                    <a:gd name="T7" fmla="*/ 53 h 53"/>
                    <a:gd name="T8" fmla="*/ 0 w 60"/>
                    <a:gd name="T9" fmla="*/ 22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53">
                      <a:moveTo>
                        <a:pt x="0" y="22"/>
                      </a:moveTo>
                      <a:cubicBezTo>
                        <a:pt x="0" y="22"/>
                        <a:pt x="35" y="30"/>
                        <a:pt x="50" y="40"/>
                      </a:cubicBezTo>
                      <a:cubicBezTo>
                        <a:pt x="46" y="24"/>
                        <a:pt x="49" y="0"/>
                        <a:pt x="49" y="0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8" name="Freeform 663">
                  <a:extLst>
                    <a:ext uri="{FF2B5EF4-FFF2-40B4-BE49-F238E27FC236}">
                      <a16:creationId xmlns:a16="http://schemas.microsoft.com/office/drawing/2014/main" xmlns="" id="{6BAC9446-67B7-40B1-A4DA-670678E651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82088" y="3759201"/>
                  <a:ext cx="185738" cy="207963"/>
                </a:xfrm>
                <a:custGeom>
                  <a:avLst/>
                  <a:gdLst>
                    <a:gd name="T0" fmla="*/ 98 w 149"/>
                    <a:gd name="T1" fmla="*/ 34 h 167"/>
                    <a:gd name="T2" fmla="*/ 106 w 149"/>
                    <a:gd name="T3" fmla="*/ 57 h 167"/>
                    <a:gd name="T4" fmla="*/ 116 w 149"/>
                    <a:gd name="T5" fmla="*/ 122 h 167"/>
                    <a:gd name="T6" fmla="*/ 6 w 149"/>
                    <a:gd name="T7" fmla="*/ 72 h 167"/>
                    <a:gd name="T8" fmla="*/ 0 w 149"/>
                    <a:gd name="T9" fmla="*/ 84 h 167"/>
                    <a:gd name="T10" fmla="*/ 108 w 149"/>
                    <a:gd name="T11" fmla="*/ 152 h 167"/>
                    <a:gd name="T12" fmla="*/ 148 w 149"/>
                    <a:gd name="T13" fmla="*/ 140 h 167"/>
                    <a:gd name="T14" fmla="*/ 148 w 149"/>
                    <a:gd name="T15" fmla="*/ 47 h 167"/>
                    <a:gd name="T16" fmla="*/ 116 w 149"/>
                    <a:gd name="T17" fmla="*/ 0 h 167"/>
                    <a:gd name="T18" fmla="*/ 98 w 149"/>
                    <a:gd name="T19" fmla="*/ 3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9" h="167">
                      <a:moveTo>
                        <a:pt x="98" y="34"/>
                      </a:moveTo>
                      <a:cubicBezTo>
                        <a:pt x="99" y="43"/>
                        <a:pt x="104" y="52"/>
                        <a:pt x="106" y="57"/>
                      </a:cubicBezTo>
                      <a:cubicBezTo>
                        <a:pt x="113" y="80"/>
                        <a:pt x="116" y="122"/>
                        <a:pt x="116" y="122"/>
                      </a:cubicBezTo>
                      <a:cubicBezTo>
                        <a:pt x="6" y="72"/>
                        <a:pt x="6" y="72"/>
                        <a:pt x="6" y="72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4"/>
                        <a:pt x="82" y="141"/>
                        <a:pt x="108" y="152"/>
                      </a:cubicBezTo>
                      <a:cubicBezTo>
                        <a:pt x="142" y="167"/>
                        <a:pt x="148" y="140"/>
                        <a:pt x="148" y="140"/>
                      </a:cubicBezTo>
                      <a:cubicBezTo>
                        <a:pt x="148" y="140"/>
                        <a:pt x="149" y="72"/>
                        <a:pt x="148" y="47"/>
                      </a:cubicBezTo>
                      <a:cubicBezTo>
                        <a:pt x="147" y="22"/>
                        <a:pt x="129" y="1"/>
                        <a:pt x="116" y="0"/>
                      </a:cubicBezTo>
                      <a:cubicBezTo>
                        <a:pt x="105" y="0"/>
                        <a:pt x="98" y="12"/>
                        <a:pt x="98" y="3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9" name="Freeform 664">
                  <a:extLst>
                    <a:ext uri="{FF2B5EF4-FFF2-40B4-BE49-F238E27FC236}">
                      <a16:creationId xmlns:a16="http://schemas.microsoft.com/office/drawing/2014/main" xmlns="" id="{C2E6F4CD-46AB-4CA4-9539-BC2EA9F0C08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0350" y="3738563"/>
                  <a:ext cx="73025" cy="119063"/>
                </a:xfrm>
                <a:custGeom>
                  <a:avLst/>
                  <a:gdLst>
                    <a:gd name="T0" fmla="*/ 55 w 58"/>
                    <a:gd name="T1" fmla="*/ 0 h 95"/>
                    <a:gd name="T2" fmla="*/ 22 w 58"/>
                    <a:gd name="T3" fmla="*/ 36 h 95"/>
                    <a:gd name="T4" fmla="*/ 3 w 58"/>
                    <a:gd name="T5" fmla="*/ 95 h 95"/>
                    <a:gd name="T6" fmla="*/ 33 w 58"/>
                    <a:gd name="T7" fmla="*/ 51 h 95"/>
                    <a:gd name="T8" fmla="*/ 29 w 58"/>
                    <a:gd name="T9" fmla="*/ 38 h 95"/>
                    <a:gd name="T10" fmla="*/ 41 w 58"/>
                    <a:gd name="T11" fmla="*/ 43 h 95"/>
                    <a:gd name="T12" fmla="*/ 58 w 58"/>
                    <a:gd name="T13" fmla="*/ 7 h 95"/>
                    <a:gd name="T14" fmla="*/ 55 w 58"/>
                    <a:gd name="T15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8" h="95">
                      <a:moveTo>
                        <a:pt x="55" y="0"/>
                      </a:moveTo>
                      <a:cubicBezTo>
                        <a:pt x="55" y="0"/>
                        <a:pt x="41" y="15"/>
                        <a:pt x="22" y="36"/>
                      </a:cubicBezTo>
                      <a:cubicBezTo>
                        <a:pt x="0" y="61"/>
                        <a:pt x="1" y="86"/>
                        <a:pt x="3" y="95"/>
                      </a:cubicBezTo>
                      <a:cubicBezTo>
                        <a:pt x="9" y="75"/>
                        <a:pt x="33" y="51"/>
                        <a:pt x="33" y="51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cubicBezTo>
                        <a:pt x="58" y="7"/>
                        <a:pt x="58" y="7"/>
                        <a:pt x="58" y="7"/>
                      </a:cubicBez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0" name="Freeform 665">
                  <a:extLst>
                    <a:ext uri="{FF2B5EF4-FFF2-40B4-BE49-F238E27FC236}">
                      <a16:creationId xmlns:a16="http://schemas.microsoft.com/office/drawing/2014/main" xmlns="" id="{7D1D7BDC-F9A7-45C0-B529-087E21E1BF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632201"/>
                  <a:ext cx="93663" cy="138113"/>
                </a:xfrm>
                <a:custGeom>
                  <a:avLst/>
                  <a:gdLst>
                    <a:gd name="T0" fmla="*/ 13 w 75"/>
                    <a:gd name="T1" fmla="*/ 103 h 111"/>
                    <a:gd name="T2" fmla="*/ 72 w 75"/>
                    <a:gd name="T3" fmla="*/ 73 h 111"/>
                    <a:gd name="T4" fmla="*/ 48 w 75"/>
                    <a:gd name="T5" fmla="*/ 17 h 111"/>
                    <a:gd name="T6" fmla="*/ 3 w 75"/>
                    <a:gd name="T7" fmla="*/ 10 h 111"/>
                    <a:gd name="T8" fmla="*/ 3 w 75"/>
                    <a:gd name="T9" fmla="*/ 18 h 111"/>
                    <a:gd name="T10" fmla="*/ 27 w 75"/>
                    <a:gd name="T11" fmla="*/ 59 h 111"/>
                    <a:gd name="T12" fmla="*/ 9 w 75"/>
                    <a:gd name="T13" fmla="*/ 102 h 111"/>
                    <a:gd name="T14" fmla="*/ 10 w 75"/>
                    <a:gd name="T15" fmla="*/ 102 h 111"/>
                    <a:gd name="T16" fmla="*/ 28 w 75"/>
                    <a:gd name="T17" fmla="*/ 78 h 111"/>
                    <a:gd name="T18" fmla="*/ 13 w 75"/>
                    <a:gd name="T19" fmla="*/ 103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" h="111">
                      <a:moveTo>
                        <a:pt x="13" y="103"/>
                      </a:moveTo>
                      <a:cubicBezTo>
                        <a:pt x="40" y="111"/>
                        <a:pt x="75" y="106"/>
                        <a:pt x="72" y="73"/>
                      </a:cubicBezTo>
                      <a:cubicBezTo>
                        <a:pt x="73" y="58"/>
                        <a:pt x="56" y="27"/>
                        <a:pt x="48" y="17"/>
                      </a:cubicBezTo>
                      <a:cubicBezTo>
                        <a:pt x="41" y="8"/>
                        <a:pt x="10" y="0"/>
                        <a:pt x="3" y="10"/>
                      </a:cubicBezTo>
                      <a:cubicBezTo>
                        <a:pt x="2" y="12"/>
                        <a:pt x="0" y="16"/>
                        <a:pt x="3" y="18"/>
                      </a:cubicBezTo>
                      <a:cubicBezTo>
                        <a:pt x="13" y="18"/>
                        <a:pt x="26" y="41"/>
                        <a:pt x="27" y="59"/>
                      </a:cubicBezTo>
                      <a:cubicBezTo>
                        <a:pt x="25" y="78"/>
                        <a:pt x="22" y="89"/>
                        <a:pt x="9" y="102"/>
                      </a:cubicBezTo>
                      <a:cubicBezTo>
                        <a:pt x="10" y="102"/>
                        <a:pt x="10" y="102"/>
                        <a:pt x="10" y="102"/>
                      </a:cubicBezTo>
                      <a:cubicBezTo>
                        <a:pt x="10" y="102"/>
                        <a:pt x="21" y="98"/>
                        <a:pt x="28" y="78"/>
                      </a:cubicBezTo>
                      <a:cubicBezTo>
                        <a:pt x="26" y="96"/>
                        <a:pt x="13" y="103"/>
                        <a:pt x="13" y="103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30" name="Group 678">
                <a:extLst>
                  <a:ext uri="{FF2B5EF4-FFF2-40B4-BE49-F238E27FC236}">
                    <a16:creationId xmlns:a16="http://schemas.microsoft.com/office/drawing/2014/main" xmlns="" id="{27031AF6-1603-4993-8C11-352E9249262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077914" y="3182938"/>
                <a:ext cx="741363" cy="1314451"/>
                <a:chOff x="10285413" y="2230438"/>
                <a:chExt cx="741363" cy="1314451"/>
              </a:xfrm>
            </p:grpSpPr>
            <p:sp>
              <p:nvSpPr>
                <p:cNvPr id="792" name="Freeform 668">
                  <a:extLst>
                    <a:ext uri="{FF2B5EF4-FFF2-40B4-BE49-F238E27FC236}">
                      <a16:creationId xmlns:a16="http://schemas.microsoft.com/office/drawing/2014/main" xmlns="" id="{908DC9AA-5202-4CD5-97F3-B82746E487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33113" y="2290763"/>
                  <a:ext cx="34925" cy="41275"/>
                </a:xfrm>
                <a:custGeom>
                  <a:avLst/>
                  <a:gdLst>
                    <a:gd name="T0" fmla="*/ 8 w 28"/>
                    <a:gd name="T1" fmla="*/ 32 h 33"/>
                    <a:gd name="T2" fmla="*/ 9 w 28"/>
                    <a:gd name="T3" fmla="*/ 26 h 33"/>
                    <a:gd name="T4" fmla="*/ 0 w 28"/>
                    <a:gd name="T5" fmla="*/ 2 h 33"/>
                    <a:gd name="T6" fmla="*/ 7 w 28"/>
                    <a:gd name="T7" fmla="*/ 7 h 33"/>
                    <a:gd name="T8" fmla="*/ 11 w 28"/>
                    <a:gd name="T9" fmla="*/ 11 h 33"/>
                    <a:gd name="T10" fmla="*/ 15 w 28"/>
                    <a:gd name="T11" fmla="*/ 0 h 33"/>
                    <a:gd name="T12" fmla="*/ 28 w 28"/>
                    <a:gd name="T13" fmla="*/ 3 h 33"/>
                    <a:gd name="T14" fmla="*/ 28 w 28"/>
                    <a:gd name="T15" fmla="*/ 6 h 33"/>
                    <a:gd name="T16" fmla="*/ 26 w 28"/>
                    <a:gd name="T17" fmla="*/ 15 h 33"/>
                    <a:gd name="T18" fmla="*/ 20 w 28"/>
                    <a:gd name="T19" fmla="*/ 26 h 33"/>
                    <a:gd name="T20" fmla="*/ 20 w 28"/>
                    <a:gd name="T21" fmla="*/ 33 h 33"/>
                    <a:gd name="T22" fmla="*/ 8 w 28"/>
                    <a:gd name="T23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33">
                      <a:moveTo>
                        <a:pt x="8" y="32"/>
                      </a:moveTo>
                      <a:cubicBezTo>
                        <a:pt x="8" y="32"/>
                        <a:pt x="10" y="28"/>
                        <a:pt x="9" y="26"/>
                      </a:cubicBezTo>
                      <a:cubicBezTo>
                        <a:pt x="9" y="24"/>
                        <a:pt x="0" y="2"/>
                        <a:pt x="0" y="2"/>
                      </a:cubicBezTo>
                      <a:cubicBezTo>
                        <a:pt x="0" y="2"/>
                        <a:pt x="5" y="1"/>
                        <a:pt x="7" y="7"/>
                      </a:cubicBezTo>
                      <a:cubicBezTo>
                        <a:pt x="8" y="10"/>
                        <a:pt x="11" y="11"/>
                        <a:pt x="11" y="11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28" y="2"/>
                        <a:pt x="28" y="3"/>
                      </a:cubicBezTo>
                      <a:cubicBezTo>
                        <a:pt x="28" y="4"/>
                        <a:pt x="28" y="6"/>
                        <a:pt x="28" y="6"/>
                      </a:cubicBezTo>
                      <a:cubicBezTo>
                        <a:pt x="28" y="6"/>
                        <a:pt x="28" y="10"/>
                        <a:pt x="26" y="15"/>
                      </a:cubicBezTo>
                      <a:cubicBezTo>
                        <a:pt x="25" y="20"/>
                        <a:pt x="20" y="26"/>
                        <a:pt x="20" y="26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lnTo>
                        <a:pt x="8" y="3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3" name="Freeform 669">
                  <a:extLst>
                    <a:ext uri="{FF2B5EF4-FFF2-40B4-BE49-F238E27FC236}">
                      <a16:creationId xmlns:a16="http://schemas.microsoft.com/office/drawing/2014/main" xmlns="" id="{A002D909-E031-4592-8989-E3CE68BB4A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44200" y="2324101"/>
                  <a:ext cx="215900" cy="171450"/>
                </a:xfrm>
                <a:custGeom>
                  <a:avLst/>
                  <a:gdLst>
                    <a:gd name="T0" fmla="*/ 0 w 174"/>
                    <a:gd name="T1" fmla="*/ 13 h 137"/>
                    <a:gd name="T2" fmla="*/ 70 w 174"/>
                    <a:gd name="T3" fmla="*/ 46 h 137"/>
                    <a:gd name="T4" fmla="*/ 141 w 174"/>
                    <a:gd name="T5" fmla="*/ 94 h 137"/>
                    <a:gd name="T6" fmla="*/ 159 w 174"/>
                    <a:gd name="T7" fmla="*/ 0 h 137"/>
                    <a:gd name="T8" fmla="*/ 173 w 174"/>
                    <a:gd name="T9" fmla="*/ 2 h 137"/>
                    <a:gd name="T10" fmla="*/ 174 w 174"/>
                    <a:gd name="T11" fmla="*/ 106 h 137"/>
                    <a:gd name="T12" fmla="*/ 137 w 174"/>
                    <a:gd name="T13" fmla="*/ 130 h 137"/>
                    <a:gd name="T14" fmla="*/ 31 w 174"/>
                    <a:gd name="T15" fmla="*/ 96 h 137"/>
                    <a:gd name="T16" fmla="*/ 0 w 174"/>
                    <a:gd name="T17" fmla="*/ 13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4" h="137">
                      <a:moveTo>
                        <a:pt x="0" y="13"/>
                      </a:moveTo>
                      <a:cubicBezTo>
                        <a:pt x="0" y="13"/>
                        <a:pt x="40" y="6"/>
                        <a:pt x="70" y="46"/>
                      </a:cubicBezTo>
                      <a:cubicBezTo>
                        <a:pt x="89" y="71"/>
                        <a:pt x="141" y="94"/>
                        <a:pt x="141" y="94"/>
                      </a:cubicBezTo>
                      <a:cubicBezTo>
                        <a:pt x="159" y="0"/>
                        <a:pt x="159" y="0"/>
                        <a:pt x="159" y="0"/>
                      </a:cubicBezTo>
                      <a:cubicBezTo>
                        <a:pt x="173" y="2"/>
                        <a:pt x="173" y="2"/>
                        <a:pt x="173" y="2"/>
                      </a:cubicBezTo>
                      <a:cubicBezTo>
                        <a:pt x="173" y="2"/>
                        <a:pt x="174" y="65"/>
                        <a:pt x="174" y="106"/>
                      </a:cubicBezTo>
                      <a:cubicBezTo>
                        <a:pt x="173" y="137"/>
                        <a:pt x="137" y="130"/>
                        <a:pt x="137" y="130"/>
                      </a:cubicBezTo>
                      <a:cubicBezTo>
                        <a:pt x="31" y="96"/>
                        <a:pt x="31" y="96"/>
                        <a:pt x="31" y="96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4" name="Freeform 670">
                  <a:extLst>
                    <a:ext uri="{FF2B5EF4-FFF2-40B4-BE49-F238E27FC236}">
                      <a16:creationId xmlns:a16="http://schemas.microsoft.com/office/drawing/2014/main" xmlns="" id="{76881C85-C3C3-4DA0-A34E-5629964D8A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07713" y="2251076"/>
                  <a:ext cx="119063" cy="52388"/>
                </a:xfrm>
                <a:custGeom>
                  <a:avLst/>
                  <a:gdLst>
                    <a:gd name="T0" fmla="*/ 0 w 75"/>
                    <a:gd name="T1" fmla="*/ 22 h 33"/>
                    <a:gd name="T2" fmla="*/ 75 w 75"/>
                    <a:gd name="T3" fmla="*/ 33 h 33"/>
                    <a:gd name="T4" fmla="*/ 75 w 75"/>
                    <a:gd name="T5" fmla="*/ 0 h 33"/>
                    <a:gd name="T6" fmla="*/ 0 w 75"/>
                    <a:gd name="T7" fmla="*/ 11 h 33"/>
                    <a:gd name="T8" fmla="*/ 0 w 75"/>
                    <a:gd name="T9" fmla="*/ 2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33">
                      <a:moveTo>
                        <a:pt x="0" y="22"/>
                      </a:moveTo>
                      <a:lnTo>
                        <a:pt x="75" y="33"/>
                      </a:lnTo>
                      <a:lnTo>
                        <a:pt x="75" y="0"/>
                      </a:lnTo>
                      <a:lnTo>
                        <a:pt x="0" y="11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5" name="Freeform 671">
                  <a:extLst>
                    <a:ext uri="{FF2B5EF4-FFF2-40B4-BE49-F238E27FC236}">
                      <a16:creationId xmlns:a16="http://schemas.microsoft.com/office/drawing/2014/main" xmlns="" id="{E13AF1DD-F851-49F0-A15A-751A13D9A1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823575" y="2268538"/>
                  <a:ext cx="11113" cy="17463"/>
                </a:xfrm>
                <a:custGeom>
                  <a:avLst/>
                  <a:gdLst>
                    <a:gd name="T0" fmla="*/ 6 w 9"/>
                    <a:gd name="T1" fmla="*/ 0 h 14"/>
                    <a:gd name="T2" fmla="*/ 3 w 9"/>
                    <a:gd name="T3" fmla="*/ 0 h 14"/>
                    <a:gd name="T4" fmla="*/ 0 w 9"/>
                    <a:gd name="T5" fmla="*/ 7 h 14"/>
                    <a:gd name="T6" fmla="*/ 3 w 9"/>
                    <a:gd name="T7" fmla="*/ 14 h 14"/>
                    <a:gd name="T8" fmla="*/ 6 w 9"/>
                    <a:gd name="T9" fmla="*/ 14 h 14"/>
                    <a:gd name="T10" fmla="*/ 9 w 9"/>
                    <a:gd name="T11" fmla="*/ 7 h 14"/>
                    <a:gd name="T12" fmla="*/ 6 w 9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4">
                      <a:moveTo>
                        <a:pt x="6" y="0"/>
                      </a:move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2" y="0"/>
                        <a:pt x="0" y="3"/>
                        <a:pt x="0" y="7"/>
                      </a:cubicBezTo>
                      <a:cubicBezTo>
                        <a:pt x="0" y="11"/>
                        <a:pt x="2" y="14"/>
                        <a:pt x="3" y="14"/>
                      </a:cubicBezTo>
                      <a:cubicBezTo>
                        <a:pt x="4" y="14"/>
                        <a:pt x="5" y="14"/>
                        <a:pt x="6" y="14"/>
                      </a:cubicBezTo>
                      <a:cubicBezTo>
                        <a:pt x="8" y="14"/>
                        <a:pt x="9" y="11"/>
                        <a:pt x="9" y="7"/>
                      </a:cubicBezTo>
                      <a:cubicBezTo>
                        <a:pt x="9" y="3"/>
                        <a:pt x="8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6" name="Freeform 672">
                  <a:extLst>
                    <a:ext uri="{FF2B5EF4-FFF2-40B4-BE49-F238E27FC236}">
                      <a16:creationId xmlns:a16="http://schemas.microsoft.com/office/drawing/2014/main" xmlns="" id="{6F4AE0BC-3BF4-4728-9D6D-C3097753BD8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829925" y="2246313"/>
                  <a:ext cx="161925" cy="63500"/>
                </a:xfrm>
                <a:custGeom>
                  <a:avLst/>
                  <a:gdLst>
                    <a:gd name="T0" fmla="*/ 0 w 102"/>
                    <a:gd name="T1" fmla="*/ 24 h 40"/>
                    <a:gd name="T2" fmla="*/ 102 w 102"/>
                    <a:gd name="T3" fmla="*/ 40 h 40"/>
                    <a:gd name="T4" fmla="*/ 102 w 102"/>
                    <a:gd name="T5" fmla="*/ 0 h 40"/>
                    <a:gd name="T6" fmla="*/ 0 w 102"/>
                    <a:gd name="T7" fmla="*/ 16 h 40"/>
                    <a:gd name="T8" fmla="*/ 0 w 102"/>
                    <a:gd name="T9" fmla="*/ 2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2" h="40">
                      <a:moveTo>
                        <a:pt x="0" y="24"/>
                      </a:moveTo>
                      <a:lnTo>
                        <a:pt x="102" y="40"/>
                      </a:lnTo>
                      <a:lnTo>
                        <a:pt x="102" y="0"/>
                      </a:lnTo>
                      <a:lnTo>
                        <a:pt x="0" y="16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7" name="Freeform 673">
                  <a:extLst>
                    <a:ext uri="{FF2B5EF4-FFF2-40B4-BE49-F238E27FC236}">
                      <a16:creationId xmlns:a16="http://schemas.microsoft.com/office/drawing/2014/main" xmlns="" id="{23650B0B-C6DC-4972-8C18-650B9E5DE3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72800" y="2238376"/>
                  <a:ext cx="44450" cy="77788"/>
                </a:xfrm>
                <a:custGeom>
                  <a:avLst/>
                  <a:gdLst>
                    <a:gd name="T0" fmla="*/ 23 w 35"/>
                    <a:gd name="T1" fmla="*/ 0 h 63"/>
                    <a:gd name="T2" fmla="*/ 12 w 35"/>
                    <a:gd name="T3" fmla="*/ 0 h 63"/>
                    <a:gd name="T4" fmla="*/ 0 w 35"/>
                    <a:gd name="T5" fmla="*/ 32 h 63"/>
                    <a:gd name="T6" fmla="*/ 12 w 35"/>
                    <a:gd name="T7" fmla="*/ 63 h 63"/>
                    <a:gd name="T8" fmla="*/ 23 w 35"/>
                    <a:gd name="T9" fmla="*/ 63 h 63"/>
                    <a:gd name="T10" fmla="*/ 35 w 35"/>
                    <a:gd name="T11" fmla="*/ 32 h 63"/>
                    <a:gd name="T12" fmla="*/ 23 w 35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63">
                      <a:moveTo>
                        <a:pt x="23" y="0"/>
                      </a:moveTo>
                      <a:cubicBezTo>
                        <a:pt x="21" y="0"/>
                        <a:pt x="14" y="0"/>
                        <a:pt x="12" y="0"/>
                      </a:cubicBezTo>
                      <a:cubicBezTo>
                        <a:pt x="6" y="0"/>
                        <a:pt x="0" y="14"/>
                        <a:pt x="0" y="32"/>
                      </a:cubicBezTo>
                      <a:cubicBezTo>
                        <a:pt x="0" y="49"/>
                        <a:pt x="6" y="63"/>
                        <a:pt x="12" y="63"/>
                      </a:cubicBezTo>
                      <a:cubicBezTo>
                        <a:pt x="14" y="63"/>
                        <a:pt x="21" y="63"/>
                        <a:pt x="23" y="63"/>
                      </a:cubicBezTo>
                      <a:cubicBezTo>
                        <a:pt x="30" y="63"/>
                        <a:pt x="35" y="49"/>
                        <a:pt x="35" y="32"/>
                      </a:cubicBezTo>
                      <a:cubicBezTo>
                        <a:pt x="35" y="14"/>
                        <a:pt x="30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8" name="Freeform 676">
                  <a:extLst>
                    <a:ext uri="{FF2B5EF4-FFF2-40B4-BE49-F238E27FC236}">
                      <a16:creationId xmlns:a16="http://schemas.microsoft.com/office/drawing/2014/main" xmlns="" id="{DD8C56E3-26A1-4DDB-8477-665D80981DC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90263" y="2246313"/>
                  <a:ext cx="17463" cy="63500"/>
                </a:xfrm>
                <a:custGeom>
                  <a:avLst/>
                  <a:gdLst>
                    <a:gd name="T0" fmla="*/ 6 w 14"/>
                    <a:gd name="T1" fmla="*/ 0 h 51"/>
                    <a:gd name="T2" fmla="*/ 0 w 14"/>
                    <a:gd name="T3" fmla="*/ 25 h 51"/>
                    <a:gd name="T4" fmla="*/ 7 w 14"/>
                    <a:gd name="T5" fmla="*/ 51 h 51"/>
                    <a:gd name="T6" fmla="*/ 14 w 14"/>
                    <a:gd name="T7" fmla="*/ 26 h 51"/>
                    <a:gd name="T8" fmla="*/ 6 w 14"/>
                    <a:gd name="T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51">
                      <a:moveTo>
                        <a:pt x="6" y="0"/>
                      </a:moveTo>
                      <a:cubicBezTo>
                        <a:pt x="2" y="4"/>
                        <a:pt x="0" y="14"/>
                        <a:pt x="0" y="25"/>
                      </a:cubicBezTo>
                      <a:cubicBezTo>
                        <a:pt x="0" y="37"/>
                        <a:pt x="3" y="47"/>
                        <a:pt x="7" y="51"/>
                      </a:cubicBezTo>
                      <a:cubicBezTo>
                        <a:pt x="11" y="47"/>
                        <a:pt x="14" y="37"/>
                        <a:pt x="14" y="26"/>
                      </a:cubicBezTo>
                      <a:cubicBezTo>
                        <a:pt x="14" y="14"/>
                        <a:pt x="11" y="4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9" name="Freeform 677">
                  <a:extLst>
                    <a:ext uri="{FF2B5EF4-FFF2-40B4-BE49-F238E27FC236}">
                      <a16:creationId xmlns:a16="http://schemas.microsoft.com/office/drawing/2014/main" xmlns="" id="{B5094D3F-8D6C-42EF-8FC5-27FFB8E501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285413" y="2597151"/>
                  <a:ext cx="165100" cy="198438"/>
                </a:xfrm>
                <a:custGeom>
                  <a:avLst/>
                  <a:gdLst>
                    <a:gd name="T0" fmla="*/ 27 w 104"/>
                    <a:gd name="T1" fmla="*/ 125 h 125"/>
                    <a:gd name="T2" fmla="*/ 0 w 104"/>
                    <a:gd name="T3" fmla="*/ 20 h 125"/>
                    <a:gd name="T4" fmla="*/ 77 w 104"/>
                    <a:gd name="T5" fmla="*/ 0 h 125"/>
                    <a:gd name="T6" fmla="*/ 104 w 104"/>
                    <a:gd name="T7" fmla="*/ 105 h 125"/>
                    <a:gd name="T8" fmla="*/ 27 w 104"/>
                    <a:gd name="T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125">
                      <a:moveTo>
                        <a:pt x="27" y="125"/>
                      </a:moveTo>
                      <a:lnTo>
                        <a:pt x="0" y="20"/>
                      </a:lnTo>
                      <a:lnTo>
                        <a:pt x="77" y="0"/>
                      </a:lnTo>
                      <a:lnTo>
                        <a:pt x="104" y="105"/>
                      </a:lnTo>
                      <a:lnTo>
                        <a:pt x="27" y="125"/>
                      </a:lnTo>
                      <a:close/>
                    </a:path>
                  </a:pathLst>
                </a:custGeom>
                <a:solidFill>
                  <a:srgbClr val="1628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0" name="Freeform 678">
                  <a:extLst>
                    <a:ext uri="{FF2B5EF4-FFF2-40B4-BE49-F238E27FC236}">
                      <a16:creationId xmlns:a16="http://schemas.microsoft.com/office/drawing/2014/main" xmlns="" id="{BF26A3F9-9898-413A-9619-EBF2D9A224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285413" y="2597151"/>
                  <a:ext cx="165100" cy="198438"/>
                </a:xfrm>
                <a:custGeom>
                  <a:avLst/>
                  <a:gdLst>
                    <a:gd name="T0" fmla="*/ 27 w 104"/>
                    <a:gd name="T1" fmla="*/ 125 h 125"/>
                    <a:gd name="T2" fmla="*/ 0 w 104"/>
                    <a:gd name="T3" fmla="*/ 20 h 125"/>
                    <a:gd name="T4" fmla="*/ 77 w 104"/>
                    <a:gd name="T5" fmla="*/ 0 h 125"/>
                    <a:gd name="T6" fmla="*/ 104 w 104"/>
                    <a:gd name="T7" fmla="*/ 105 h 125"/>
                    <a:gd name="T8" fmla="*/ 27 w 104"/>
                    <a:gd name="T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125">
                      <a:moveTo>
                        <a:pt x="27" y="125"/>
                      </a:moveTo>
                      <a:lnTo>
                        <a:pt x="0" y="20"/>
                      </a:lnTo>
                      <a:lnTo>
                        <a:pt x="77" y="0"/>
                      </a:lnTo>
                      <a:lnTo>
                        <a:pt x="104" y="105"/>
                      </a:lnTo>
                      <a:lnTo>
                        <a:pt x="27" y="125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1" name="Freeform 679">
                  <a:extLst>
                    <a:ext uri="{FF2B5EF4-FFF2-40B4-BE49-F238E27FC236}">
                      <a16:creationId xmlns:a16="http://schemas.microsoft.com/office/drawing/2014/main" xmlns="" id="{AA892A21-6210-4533-9574-F689D13DEDF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404475" y="2652713"/>
                  <a:ext cx="50800" cy="58738"/>
                </a:xfrm>
                <a:custGeom>
                  <a:avLst/>
                  <a:gdLst>
                    <a:gd name="T0" fmla="*/ 7 w 41"/>
                    <a:gd name="T1" fmla="*/ 39 h 48"/>
                    <a:gd name="T2" fmla="*/ 1 w 41"/>
                    <a:gd name="T3" fmla="*/ 18 h 48"/>
                    <a:gd name="T4" fmla="*/ 9 w 41"/>
                    <a:gd name="T5" fmla="*/ 4 h 48"/>
                    <a:gd name="T6" fmla="*/ 21 w 41"/>
                    <a:gd name="T7" fmla="*/ 1 h 48"/>
                    <a:gd name="T8" fmla="*/ 34 w 41"/>
                    <a:gd name="T9" fmla="*/ 10 h 48"/>
                    <a:gd name="T10" fmla="*/ 40 w 41"/>
                    <a:gd name="T11" fmla="*/ 30 h 48"/>
                    <a:gd name="T12" fmla="*/ 32 w 41"/>
                    <a:gd name="T13" fmla="*/ 44 h 48"/>
                    <a:gd name="T14" fmla="*/ 20 w 41"/>
                    <a:gd name="T15" fmla="*/ 47 h 48"/>
                    <a:gd name="T16" fmla="*/ 7 w 41"/>
                    <a:gd name="T17" fmla="*/ 39 h 48"/>
                    <a:gd name="T18" fmla="*/ 29 w 41"/>
                    <a:gd name="T19" fmla="*/ 11 h 48"/>
                    <a:gd name="T20" fmla="*/ 22 w 41"/>
                    <a:gd name="T21" fmla="*/ 7 h 48"/>
                    <a:gd name="T22" fmla="*/ 11 w 41"/>
                    <a:gd name="T23" fmla="*/ 9 h 48"/>
                    <a:gd name="T24" fmla="*/ 6 w 41"/>
                    <a:gd name="T25" fmla="*/ 17 h 48"/>
                    <a:gd name="T26" fmla="*/ 12 w 41"/>
                    <a:gd name="T27" fmla="*/ 37 h 48"/>
                    <a:gd name="T28" fmla="*/ 19 w 41"/>
                    <a:gd name="T29" fmla="*/ 42 h 48"/>
                    <a:gd name="T30" fmla="*/ 30 w 41"/>
                    <a:gd name="T31" fmla="*/ 39 h 48"/>
                    <a:gd name="T32" fmla="*/ 35 w 41"/>
                    <a:gd name="T33" fmla="*/ 31 h 48"/>
                    <a:gd name="T34" fmla="*/ 29 w 41"/>
                    <a:gd name="T35" fmla="*/ 11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" h="48">
                      <a:moveTo>
                        <a:pt x="7" y="39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2"/>
                        <a:pt x="3" y="6"/>
                        <a:pt x="9" y="4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7" y="0"/>
                        <a:pt x="33" y="4"/>
                        <a:pt x="34" y="10"/>
                      </a:cubicBezTo>
                      <a:cubicBezTo>
                        <a:pt x="40" y="30"/>
                        <a:pt x="40" y="30"/>
                        <a:pt x="40" y="30"/>
                      </a:cubicBezTo>
                      <a:cubicBezTo>
                        <a:pt x="41" y="36"/>
                        <a:pt x="38" y="42"/>
                        <a:pt x="32" y="44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4" y="48"/>
                        <a:pt x="8" y="45"/>
                        <a:pt x="7" y="39"/>
                      </a:cubicBezTo>
                      <a:close/>
                      <a:moveTo>
                        <a:pt x="29" y="11"/>
                      </a:moveTo>
                      <a:cubicBezTo>
                        <a:pt x="29" y="8"/>
                        <a:pt x="25" y="6"/>
                        <a:pt x="22" y="7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7" y="10"/>
                        <a:pt x="5" y="14"/>
                        <a:pt x="6" y="1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3" y="41"/>
                        <a:pt x="16" y="43"/>
                        <a:pt x="19" y="42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4" y="38"/>
                        <a:pt x="36" y="35"/>
                        <a:pt x="35" y="31"/>
                      </a:cubicBezTo>
                      <a:lnTo>
                        <a:pt x="29" y="11"/>
                      </a:lnTo>
                      <a:close/>
                    </a:path>
                  </a:pathLst>
                </a:custGeom>
                <a:solidFill>
                  <a:srgbClr val="1628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2" name="Freeform 680">
                  <a:extLst>
                    <a:ext uri="{FF2B5EF4-FFF2-40B4-BE49-F238E27FC236}">
                      <a16:creationId xmlns:a16="http://schemas.microsoft.com/office/drawing/2014/main" xmlns="" id="{098052A4-179C-441B-96F1-48DE2B6318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33050" y="2651126"/>
                  <a:ext cx="33338" cy="47625"/>
                </a:xfrm>
                <a:custGeom>
                  <a:avLst/>
                  <a:gdLst>
                    <a:gd name="T0" fmla="*/ 25 w 27"/>
                    <a:gd name="T1" fmla="*/ 2 h 38"/>
                    <a:gd name="T2" fmla="*/ 27 w 27"/>
                    <a:gd name="T3" fmla="*/ 10 h 38"/>
                    <a:gd name="T4" fmla="*/ 19 w 27"/>
                    <a:gd name="T5" fmla="*/ 37 h 38"/>
                    <a:gd name="T6" fmla="*/ 17 w 27"/>
                    <a:gd name="T7" fmla="*/ 33 h 38"/>
                    <a:gd name="T8" fmla="*/ 17 w 27"/>
                    <a:gd name="T9" fmla="*/ 24 h 38"/>
                    <a:gd name="T10" fmla="*/ 11 w 27"/>
                    <a:gd name="T11" fmla="*/ 29 h 38"/>
                    <a:gd name="T12" fmla="*/ 11 w 27"/>
                    <a:gd name="T13" fmla="*/ 31 h 38"/>
                    <a:gd name="T14" fmla="*/ 7 w 27"/>
                    <a:gd name="T15" fmla="*/ 32 h 38"/>
                    <a:gd name="T16" fmla="*/ 4 w 27"/>
                    <a:gd name="T17" fmla="*/ 30 h 38"/>
                    <a:gd name="T18" fmla="*/ 3 w 27"/>
                    <a:gd name="T19" fmla="*/ 28 h 38"/>
                    <a:gd name="T20" fmla="*/ 2 w 27"/>
                    <a:gd name="T21" fmla="*/ 25 h 38"/>
                    <a:gd name="T22" fmla="*/ 1 w 27"/>
                    <a:gd name="T23" fmla="*/ 22 h 38"/>
                    <a:gd name="T24" fmla="*/ 0 w 27"/>
                    <a:gd name="T25" fmla="*/ 19 h 38"/>
                    <a:gd name="T26" fmla="*/ 7 w 27"/>
                    <a:gd name="T27" fmla="*/ 13 h 38"/>
                    <a:gd name="T28" fmla="*/ 18 w 27"/>
                    <a:gd name="T29" fmla="*/ 5 h 38"/>
                    <a:gd name="T30" fmla="*/ 21 w 27"/>
                    <a:gd name="T31" fmla="*/ 0 h 38"/>
                    <a:gd name="T32" fmla="*/ 25 w 27"/>
                    <a:gd name="T33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7" h="38">
                      <a:moveTo>
                        <a:pt x="25" y="2"/>
                      </a:moveTo>
                      <a:cubicBezTo>
                        <a:pt x="25" y="2"/>
                        <a:pt x="26" y="8"/>
                        <a:pt x="27" y="10"/>
                      </a:cubicBezTo>
                      <a:cubicBezTo>
                        <a:pt x="27" y="14"/>
                        <a:pt x="20" y="26"/>
                        <a:pt x="19" y="37"/>
                      </a:cubicBezTo>
                      <a:cubicBezTo>
                        <a:pt x="19" y="38"/>
                        <a:pt x="16" y="36"/>
                        <a:pt x="17" y="33"/>
                      </a:cubicBezTo>
                      <a:cubicBezTo>
                        <a:pt x="17" y="29"/>
                        <a:pt x="17" y="24"/>
                        <a:pt x="17" y="24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1"/>
                        <a:pt x="10" y="32"/>
                        <a:pt x="7" y="32"/>
                      </a:cubicBezTo>
                      <a:cubicBezTo>
                        <a:pt x="5" y="33"/>
                        <a:pt x="4" y="31"/>
                        <a:pt x="4" y="30"/>
                      </a:cubicBezTo>
                      <a:cubicBezTo>
                        <a:pt x="4" y="29"/>
                        <a:pt x="4" y="29"/>
                        <a:pt x="3" y="28"/>
                      </a:cubicBezTo>
                      <a:cubicBezTo>
                        <a:pt x="2" y="27"/>
                        <a:pt x="2" y="26"/>
                        <a:pt x="2" y="25"/>
                      </a:cubicBezTo>
                      <a:cubicBezTo>
                        <a:pt x="2" y="24"/>
                        <a:pt x="1" y="23"/>
                        <a:pt x="1" y="22"/>
                      </a:cubicBezTo>
                      <a:cubicBezTo>
                        <a:pt x="0" y="20"/>
                        <a:pt x="0" y="19"/>
                        <a:pt x="0" y="19"/>
                      </a:cubicBezTo>
                      <a:cubicBezTo>
                        <a:pt x="0" y="19"/>
                        <a:pt x="4" y="15"/>
                        <a:pt x="7" y="13"/>
                      </a:cubicBezTo>
                      <a:cubicBezTo>
                        <a:pt x="11" y="9"/>
                        <a:pt x="18" y="5"/>
                        <a:pt x="18" y="5"/>
                      </a:cubicBezTo>
                      <a:cubicBezTo>
                        <a:pt x="21" y="0"/>
                        <a:pt x="21" y="0"/>
                        <a:pt x="21" y="0"/>
                      </a:cubicBezTo>
                      <a:lnTo>
                        <a:pt x="25" y="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3" name="Freeform 681">
                  <a:extLst>
                    <a:ext uri="{FF2B5EF4-FFF2-40B4-BE49-F238E27FC236}">
                      <a16:creationId xmlns:a16="http://schemas.microsoft.com/office/drawing/2014/main" xmlns="" id="{9FF7853C-CAE2-4E60-87F7-8C9BF0587F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45738" y="2611438"/>
                  <a:ext cx="49213" cy="168275"/>
                </a:xfrm>
                <a:custGeom>
                  <a:avLst/>
                  <a:gdLst>
                    <a:gd name="T0" fmla="*/ 9 w 31"/>
                    <a:gd name="T1" fmla="*/ 54 h 106"/>
                    <a:gd name="T2" fmla="*/ 0 w 31"/>
                    <a:gd name="T3" fmla="*/ 1 h 106"/>
                    <a:gd name="T4" fmla="*/ 3 w 31"/>
                    <a:gd name="T5" fmla="*/ 0 h 106"/>
                    <a:gd name="T6" fmla="*/ 12 w 31"/>
                    <a:gd name="T7" fmla="*/ 53 h 106"/>
                    <a:gd name="T8" fmla="*/ 31 w 31"/>
                    <a:gd name="T9" fmla="*/ 105 h 106"/>
                    <a:gd name="T10" fmla="*/ 28 w 31"/>
                    <a:gd name="T11" fmla="*/ 106 h 106"/>
                    <a:gd name="T12" fmla="*/ 9 w 31"/>
                    <a:gd name="T13" fmla="*/ 5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106">
                      <a:moveTo>
                        <a:pt x="9" y="54"/>
                      </a:move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12" y="53"/>
                      </a:lnTo>
                      <a:lnTo>
                        <a:pt x="31" y="105"/>
                      </a:lnTo>
                      <a:lnTo>
                        <a:pt x="28" y="106"/>
                      </a:lnTo>
                      <a:lnTo>
                        <a:pt x="9" y="54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4" name="Freeform 682">
                  <a:extLst>
                    <a:ext uri="{FF2B5EF4-FFF2-40B4-BE49-F238E27FC236}">
                      <a16:creationId xmlns:a16="http://schemas.microsoft.com/office/drawing/2014/main" xmlns="" id="{369AC7AB-F608-4CBC-A67E-77E1361190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45738" y="2611438"/>
                  <a:ext cx="49213" cy="168275"/>
                </a:xfrm>
                <a:custGeom>
                  <a:avLst/>
                  <a:gdLst>
                    <a:gd name="T0" fmla="*/ 9 w 31"/>
                    <a:gd name="T1" fmla="*/ 54 h 106"/>
                    <a:gd name="T2" fmla="*/ 0 w 31"/>
                    <a:gd name="T3" fmla="*/ 1 h 106"/>
                    <a:gd name="T4" fmla="*/ 3 w 31"/>
                    <a:gd name="T5" fmla="*/ 0 h 106"/>
                    <a:gd name="T6" fmla="*/ 12 w 31"/>
                    <a:gd name="T7" fmla="*/ 53 h 106"/>
                    <a:gd name="T8" fmla="*/ 31 w 31"/>
                    <a:gd name="T9" fmla="*/ 105 h 106"/>
                    <a:gd name="T10" fmla="*/ 28 w 31"/>
                    <a:gd name="T11" fmla="*/ 106 h 106"/>
                    <a:gd name="T12" fmla="*/ 9 w 31"/>
                    <a:gd name="T13" fmla="*/ 5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106">
                      <a:moveTo>
                        <a:pt x="9" y="54"/>
                      </a:move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12" y="53"/>
                      </a:lnTo>
                      <a:lnTo>
                        <a:pt x="31" y="105"/>
                      </a:lnTo>
                      <a:lnTo>
                        <a:pt x="28" y="106"/>
                      </a:lnTo>
                      <a:lnTo>
                        <a:pt x="9" y="54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5" name="Rectangle 683">
                  <a:extLst>
                    <a:ext uri="{FF2B5EF4-FFF2-40B4-BE49-F238E27FC236}">
                      <a16:creationId xmlns:a16="http://schemas.microsoft.com/office/drawing/2014/main" xmlns="" id="{9AD711AB-1426-4BBE-8D2F-4D725650F11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0347325" y="2686051"/>
                  <a:ext cx="20638" cy="23813"/>
                </a:xfrm>
                <a:prstGeom prst="rect">
                  <a:avLst/>
                </a:prstGeom>
                <a:solidFill>
                  <a:srgbClr val="D8D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6" name="Freeform 684">
                  <a:extLst>
                    <a:ext uri="{FF2B5EF4-FFF2-40B4-BE49-F238E27FC236}">
                      <a16:creationId xmlns:a16="http://schemas.microsoft.com/office/drawing/2014/main" xmlns="" id="{E2AC8B47-7B6A-4F7F-8FC4-AA9FB60E22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56850" y="2686051"/>
                  <a:ext cx="11113" cy="23813"/>
                </a:xfrm>
                <a:custGeom>
                  <a:avLst/>
                  <a:gdLst>
                    <a:gd name="T0" fmla="*/ 3 w 7"/>
                    <a:gd name="T1" fmla="*/ 0 h 15"/>
                    <a:gd name="T2" fmla="*/ 0 w 7"/>
                    <a:gd name="T3" fmla="*/ 1 h 15"/>
                    <a:gd name="T4" fmla="*/ 2 w 7"/>
                    <a:gd name="T5" fmla="*/ 7 h 15"/>
                    <a:gd name="T6" fmla="*/ 4 w 7"/>
                    <a:gd name="T7" fmla="*/ 15 h 15"/>
                    <a:gd name="T8" fmla="*/ 7 w 7"/>
                    <a:gd name="T9" fmla="*/ 14 h 15"/>
                    <a:gd name="T10" fmla="*/ 7 w 7"/>
                    <a:gd name="T11" fmla="*/ 13 h 15"/>
                    <a:gd name="T12" fmla="*/ 5 w 7"/>
                    <a:gd name="T13" fmla="*/ 6 h 15"/>
                    <a:gd name="T14" fmla="*/ 3 w 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2" y="7"/>
                      </a:lnTo>
                      <a:lnTo>
                        <a:pt x="4" y="15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5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DFE4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7" name="Freeform 685">
                  <a:extLst>
                    <a:ext uri="{FF2B5EF4-FFF2-40B4-BE49-F238E27FC236}">
                      <a16:creationId xmlns:a16="http://schemas.microsoft.com/office/drawing/2014/main" xmlns="" id="{F3A0901C-1A6D-4F7C-A3BB-90C8D579D2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56850" y="2686051"/>
                  <a:ext cx="11113" cy="23813"/>
                </a:xfrm>
                <a:custGeom>
                  <a:avLst/>
                  <a:gdLst>
                    <a:gd name="T0" fmla="*/ 3 w 7"/>
                    <a:gd name="T1" fmla="*/ 0 h 15"/>
                    <a:gd name="T2" fmla="*/ 0 w 7"/>
                    <a:gd name="T3" fmla="*/ 1 h 15"/>
                    <a:gd name="T4" fmla="*/ 2 w 7"/>
                    <a:gd name="T5" fmla="*/ 7 h 15"/>
                    <a:gd name="T6" fmla="*/ 4 w 7"/>
                    <a:gd name="T7" fmla="*/ 15 h 15"/>
                    <a:gd name="T8" fmla="*/ 7 w 7"/>
                    <a:gd name="T9" fmla="*/ 14 h 15"/>
                    <a:gd name="T10" fmla="*/ 7 w 7"/>
                    <a:gd name="T11" fmla="*/ 13 h 15"/>
                    <a:gd name="T12" fmla="*/ 5 w 7"/>
                    <a:gd name="T13" fmla="*/ 6 h 15"/>
                    <a:gd name="T14" fmla="*/ 3 w 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2" y="7"/>
                      </a:lnTo>
                      <a:lnTo>
                        <a:pt x="4" y="15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5" y="6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8" name="Freeform 686">
                  <a:extLst>
                    <a:ext uri="{FF2B5EF4-FFF2-40B4-BE49-F238E27FC236}">
                      <a16:creationId xmlns:a16="http://schemas.microsoft.com/office/drawing/2014/main" xmlns="" id="{D6CC929B-582C-400B-8E58-2A5646933B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12425" y="2517776"/>
                  <a:ext cx="225425" cy="215900"/>
                </a:xfrm>
                <a:custGeom>
                  <a:avLst/>
                  <a:gdLst>
                    <a:gd name="T0" fmla="*/ 0 w 180"/>
                    <a:gd name="T1" fmla="*/ 172 h 172"/>
                    <a:gd name="T2" fmla="*/ 90 w 180"/>
                    <a:gd name="T3" fmla="*/ 149 h 172"/>
                    <a:gd name="T4" fmla="*/ 180 w 180"/>
                    <a:gd name="T5" fmla="*/ 0 h 172"/>
                    <a:gd name="T6" fmla="*/ 14 w 180"/>
                    <a:gd name="T7" fmla="*/ 138 h 172"/>
                    <a:gd name="T8" fmla="*/ 0 w 180"/>
                    <a:gd name="T9" fmla="*/ 172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0" h="172">
                      <a:moveTo>
                        <a:pt x="0" y="172"/>
                      </a:moveTo>
                      <a:cubicBezTo>
                        <a:pt x="0" y="172"/>
                        <a:pt x="19" y="152"/>
                        <a:pt x="90" y="149"/>
                      </a:cubicBezTo>
                      <a:cubicBezTo>
                        <a:pt x="158" y="146"/>
                        <a:pt x="180" y="0"/>
                        <a:pt x="180" y="0"/>
                      </a:cubicBezTo>
                      <a:cubicBezTo>
                        <a:pt x="180" y="0"/>
                        <a:pt x="53" y="91"/>
                        <a:pt x="14" y="138"/>
                      </a:cubicBezTo>
                      <a:cubicBezTo>
                        <a:pt x="4" y="150"/>
                        <a:pt x="0" y="172"/>
                        <a:pt x="0" y="172"/>
                      </a:cubicBezTo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9" name="Freeform 687">
                  <a:extLst>
                    <a:ext uri="{FF2B5EF4-FFF2-40B4-BE49-F238E27FC236}">
                      <a16:creationId xmlns:a16="http://schemas.microsoft.com/office/drawing/2014/main" xmlns="" id="{7E347827-8E0A-4391-8A2B-9E91399BE6D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3225" y="3157538"/>
                  <a:ext cx="50800" cy="17463"/>
                </a:xfrm>
                <a:custGeom>
                  <a:avLst/>
                  <a:gdLst>
                    <a:gd name="T0" fmla="*/ 1 w 41"/>
                    <a:gd name="T1" fmla="*/ 2 h 15"/>
                    <a:gd name="T2" fmla="*/ 0 w 41"/>
                    <a:gd name="T3" fmla="*/ 14 h 15"/>
                    <a:gd name="T4" fmla="*/ 11 w 41"/>
                    <a:gd name="T5" fmla="*/ 14 h 15"/>
                    <a:gd name="T6" fmla="*/ 11 w 41"/>
                    <a:gd name="T7" fmla="*/ 10 h 15"/>
                    <a:gd name="T8" fmla="*/ 26 w 41"/>
                    <a:gd name="T9" fmla="*/ 15 h 15"/>
                    <a:gd name="T10" fmla="*/ 40 w 41"/>
                    <a:gd name="T11" fmla="*/ 15 h 15"/>
                    <a:gd name="T12" fmla="*/ 39 w 41"/>
                    <a:gd name="T13" fmla="*/ 12 h 15"/>
                    <a:gd name="T14" fmla="*/ 25 w 41"/>
                    <a:gd name="T15" fmla="*/ 8 h 15"/>
                    <a:gd name="T16" fmla="*/ 13 w 41"/>
                    <a:gd name="T17" fmla="*/ 0 h 15"/>
                    <a:gd name="T18" fmla="*/ 1 w 41"/>
                    <a:gd name="T19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1" h="15">
                      <a:moveTo>
                        <a:pt x="1" y="2"/>
                      </a:move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1" y="12"/>
                        <a:pt x="39" y="12"/>
                      </a:cubicBezTo>
                      <a:cubicBezTo>
                        <a:pt x="38" y="12"/>
                        <a:pt x="25" y="8"/>
                        <a:pt x="25" y="8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" y="2"/>
                        <a:pt x="1" y="2"/>
                        <a:pt x="1" y="2"/>
                      </a:cubicBezTo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0" name="Freeform 688">
                  <a:extLst>
                    <a:ext uri="{FF2B5EF4-FFF2-40B4-BE49-F238E27FC236}">
                      <a16:creationId xmlns:a16="http://schemas.microsoft.com/office/drawing/2014/main" xmlns="" id="{A7CA4E86-6C99-4409-BCD2-7A9DBD8AC9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04513" y="3157538"/>
                  <a:ext cx="52388" cy="17463"/>
                </a:xfrm>
                <a:custGeom>
                  <a:avLst/>
                  <a:gdLst>
                    <a:gd name="T0" fmla="*/ 1 w 41"/>
                    <a:gd name="T1" fmla="*/ 2 h 15"/>
                    <a:gd name="T2" fmla="*/ 0 w 41"/>
                    <a:gd name="T3" fmla="*/ 14 h 15"/>
                    <a:gd name="T4" fmla="*/ 11 w 41"/>
                    <a:gd name="T5" fmla="*/ 14 h 15"/>
                    <a:gd name="T6" fmla="*/ 11 w 41"/>
                    <a:gd name="T7" fmla="*/ 10 h 15"/>
                    <a:gd name="T8" fmla="*/ 26 w 41"/>
                    <a:gd name="T9" fmla="*/ 15 h 15"/>
                    <a:gd name="T10" fmla="*/ 39 w 41"/>
                    <a:gd name="T11" fmla="*/ 15 h 15"/>
                    <a:gd name="T12" fmla="*/ 39 w 41"/>
                    <a:gd name="T13" fmla="*/ 12 h 15"/>
                    <a:gd name="T14" fmla="*/ 25 w 41"/>
                    <a:gd name="T15" fmla="*/ 8 h 15"/>
                    <a:gd name="T16" fmla="*/ 12 w 41"/>
                    <a:gd name="T17" fmla="*/ 0 h 15"/>
                    <a:gd name="T18" fmla="*/ 1 w 41"/>
                    <a:gd name="T19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1" h="15">
                      <a:moveTo>
                        <a:pt x="1" y="2"/>
                      </a:move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39" y="15"/>
                        <a:pt x="41" y="12"/>
                        <a:pt x="39" y="12"/>
                      </a:cubicBezTo>
                      <a:cubicBezTo>
                        <a:pt x="38" y="12"/>
                        <a:pt x="25" y="8"/>
                        <a:pt x="25" y="8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" y="2"/>
                        <a:pt x="1" y="2"/>
                        <a:pt x="1" y="2"/>
                      </a:cubicBezTo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1" name="Freeform 689">
                  <a:extLst>
                    <a:ext uri="{FF2B5EF4-FFF2-40B4-BE49-F238E27FC236}">
                      <a16:creationId xmlns:a16="http://schemas.microsoft.com/office/drawing/2014/main" xmlns="" id="{C8B2A312-BD39-449D-9CCC-58002C45EA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56900" y="2343151"/>
                  <a:ext cx="87313" cy="282575"/>
                </a:xfrm>
                <a:custGeom>
                  <a:avLst/>
                  <a:gdLst>
                    <a:gd name="T0" fmla="*/ 0 w 69"/>
                    <a:gd name="T1" fmla="*/ 227 h 227"/>
                    <a:gd name="T2" fmla="*/ 66 w 69"/>
                    <a:gd name="T3" fmla="*/ 103 h 227"/>
                    <a:gd name="T4" fmla="*/ 17 w 69"/>
                    <a:gd name="T5" fmla="*/ 0 h 227"/>
                    <a:gd name="T6" fmla="*/ 0 w 69"/>
                    <a:gd name="T7" fmla="*/ 227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9" h="227">
                      <a:moveTo>
                        <a:pt x="0" y="227"/>
                      </a:moveTo>
                      <a:cubicBezTo>
                        <a:pt x="0" y="227"/>
                        <a:pt x="62" y="184"/>
                        <a:pt x="66" y="103"/>
                      </a:cubicBezTo>
                      <a:cubicBezTo>
                        <a:pt x="69" y="40"/>
                        <a:pt x="17" y="0"/>
                        <a:pt x="17" y="0"/>
                      </a:cubicBezTo>
                      <a:lnTo>
                        <a:pt x="0" y="227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2" name="Freeform 690">
                  <a:extLst>
                    <a:ext uri="{FF2B5EF4-FFF2-40B4-BE49-F238E27FC236}">
                      <a16:creationId xmlns:a16="http://schemas.microsoft.com/office/drawing/2014/main" xmlns="" id="{40BFB2D0-CABF-4425-B180-66DA9DA690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21963" y="2332038"/>
                  <a:ext cx="207963" cy="350838"/>
                </a:xfrm>
                <a:custGeom>
                  <a:avLst/>
                  <a:gdLst>
                    <a:gd name="T0" fmla="*/ 132 w 167"/>
                    <a:gd name="T1" fmla="*/ 281 h 281"/>
                    <a:gd name="T2" fmla="*/ 155 w 167"/>
                    <a:gd name="T3" fmla="*/ 137 h 281"/>
                    <a:gd name="T4" fmla="*/ 127 w 167"/>
                    <a:gd name="T5" fmla="*/ 0 h 281"/>
                    <a:gd name="T6" fmla="*/ 94 w 167"/>
                    <a:gd name="T7" fmla="*/ 4 h 281"/>
                    <a:gd name="T8" fmla="*/ 15 w 167"/>
                    <a:gd name="T9" fmla="*/ 116 h 281"/>
                    <a:gd name="T10" fmla="*/ 2 w 167"/>
                    <a:gd name="T11" fmla="*/ 198 h 281"/>
                    <a:gd name="T12" fmla="*/ 0 w 167"/>
                    <a:gd name="T13" fmla="*/ 279 h 281"/>
                    <a:gd name="T14" fmla="*/ 132 w 167"/>
                    <a:gd name="T15" fmla="*/ 281 h 2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7" h="281">
                      <a:moveTo>
                        <a:pt x="132" y="281"/>
                      </a:moveTo>
                      <a:cubicBezTo>
                        <a:pt x="132" y="281"/>
                        <a:pt x="140" y="216"/>
                        <a:pt x="155" y="137"/>
                      </a:cubicBezTo>
                      <a:cubicBezTo>
                        <a:pt x="167" y="73"/>
                        <a:pt x="127" y="0"/>
                        <a:pt x="127" y="0"/>
                      </a:cubicBezTo>
                      <a:cubicBezTo>
                        <a:pt x="94" y="4"/>
                        <a:pt x="94" y="4"/>
                        <a:pt x="94" y="4"/>
                      </a:cubicBezTo>
                      <a:cubicBezTo>
                        <a:pt x="94" y="4"/>
                        <a:pt x="31" y="54"/>
                        <a:pt x="15" y="116"/>
                      </a:cubicBezTo>
                      <a:cubicBezTo>
                        <a:pt x="5" y="153"/>
                        <a:pt x="2" y="198"/>
                        <a:pt x="2" y="198"/>
                      </a:cubicBezTo>
                      <a:cubicBezTo>
                        <a:pt x="0" y="279"/>
                        <a:pt x="0" y="279"/>
                        <a:pt x="0" y="279"/>
                      </a:cubicBezTo>
                      <a:cubicBezTo>
                        <a:pt x="132" y="281"/>
                        <a:pt x="132" y="281"/>
                        <a:pt x="132" y="28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3" name="Freeform 691">
                  <a:extLst>
                    <a:ext uri="{FF2B5EF4-FFF2-40B4-BE49-F238E27FC236}">
                      <a16:creationId xmlns:a16="http://schemas.microsoft.com/office/drawing/2014/main" xmlns="" id="{4A2CC81B-2A54-4899-93D9-4D6B0F49DCE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41025" y="2522538"/>
                  <a:ext cx="44450" cy="174625"/>
                </a:xfrm>
                <a:custGeom>
                  <a:avLst/>
                  <a:gdLst>
                    <a:gd name="T0" fmla="*/ 5 w 35"/>
                    <a:gd name="T1" fmla="*/ 140 h 140"/>
                    <a:gd name="T2" fmla="*/ 17 w 35"/>
                    <a:gd name="T3" fmla="*/ 76 h 140"/>
                    <a:gd name="T4" fmla="*/ 35 w 35"/>
                    <a:gd name="T5" fmla="*/ 0 h 140"/>
                    <a:gd name="T6" fmla="*/ 15 w 35"/>
                    <a:gd name="T7" fmla="*/ 73 h 140"/>
                    <a:gd name="T8" fmla="*/ 0 w 35"/>
                    <a:gd name="T9" fmla="*/ 139 h 140"/>
                    <a:gd name="T10" fmla="*/ 5 w 35"/>
                    <a:gd name="T11" fmla="*/ 14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40">
                      <a:moveTo>
                        <a:pt x="5" y="140"/>
                      </a:moveTo>
                      <a:cubicBezTo>
                        <a:pt x="5" y="140"/>
                        <a:pt x="1" y="99"/>
                        <a:pt x="17" y="76"/>
                      </a:cubicBezTo>
                      <a:cubicBezTo>
                        <a:pt x="34" y="51"/>
                        <a:pt x="35" y="0"/>
                        <a:pt x="35" y="0"/>
                      </a:cubicBezTo>
                      <a:cubicBezTo>
                        <a:pt x="35" y="0"/>
                        <a:pt x="29" y="42"/>
                        <a:pt x="15" y="73"/>
                      </a:cubicBezTo>
                      <a:cubicBezTo>
                        <a:pt x="2" y="104"/>
                        <a:pt x="0" y="139"/>
                        <a:pt x="0" y="139"/>
                      </a:cubicBezTo>
                      <a:lnTo>
                        <a:pt x="5" y="140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4" name="Freeform 692">
                  <a:extLst>
                    <a:ext uri="{FF2B5EF4-FFF2-40B4-BE49-F238E27FC236}">
                      <a16:creationId xmlns:a16="http://schemas.microsoft.com/office/drawing/2014/main" xmlns="" id="{7E514668-ECD3-441E-AA5B-73598A7C4A2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3088" y="2338388"/>
                  <a:ext cx="52388" cy="41275"/>
                </a:xfrm>
                <a:custGeom>
                  <a:avLst/>
                  <a:gdLst>
                    <a:gd name="T0" fmla="*/ 3 w 42"/>
                    <a:gd name="T1" fmla="*/ 0 h 33"/>
                    <a:gd name="T2" fmla="*/ 0 w 42"/>
                    <a:gd name="T3" fmla="*/ 3 h 33"/>
                    <a:gd name="T4" fmla="*/ 23 w 42"/>
                    <a:gd name="T5" fmla="*/ 33 h 33"/>
                    <a:gd name="T6" fmla="*/ 42 w 42"/>
                    <a:gd name="T7" fmla="*/ 17 h 33"/>
                    <a:gd name="T8" fmla="*/ 3 w 42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33">
                      <a:moveTo>
                        <a:pt x="3" y="0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36" y="28"/>
                        <a:pt x="42" y="17"/>
                      </a:cubicBezTo>
                      <a:cubicBezTo>
                        <a:pt x="18" y="15"/>
                        <a:pt x="3" y="0"/>
                        <a:pt x="3" y="0"/>
                      </a:cubicBez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5" name="Freeform 693">
                  <a:extLst>
                    <a:ext uri="{FF2B5EF4-FFF2-40B4-BE49-F238E27FC236}">
                      <a16:creationId xmlns:a16="http://schemas.microsoft.com/office/drawing/2014/main" xmlns="" id="{69397C6E-7EEE-4C62-8215-2E58D706C7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87025" y="2341563"/>
                  <a:ext cx="336550" cy="415925"/>
                </a:xfrm>
                <a:custGeom>
                  <a:avLst/>
                  <a:gdLst>
                    <a:gd name="T0" fmla="*/ 198 w 270"/>
                    <a:gd name="T1" fmla="*/ 0 h 334"/>
                    <a:gd name="T2" fmla="*/ 180 w 270"/>
                    <a:gd name="T3" fmla="*/ 181 h 334"/>
                    <a:gd name="T4" fmla="*/ 12 w 270"/>
                    <a:gd name="T5" fmla="*/ 334 h 334"/>
                    <a:gd name="T6" fmla="*/ 55 w 270"/>
                    <a:gd name="T7" fmla="*/ 228 h 334"/>
                    <a:gd name="T8" fmla="*/ 198 w 270"/>
                    <a:gd name="T9" fmla="*/ 0 h 3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0" h="334">
                      <a:moveTo>
                        <a:pt x="198" y="0"/>
                      </a:moveTo>
                      <a:cubicBezTo>
                        <a:pt x="198" y="0"/>
                        <a:pt x="270" y="111"/>
                        <a:pt x="180" y="181"/>
                      </a:cubicBezTo>
                      <a:cubicBezTo>
                        <a:pt x="35" y="295"/>
                        <a:pt x="12" y="334"/>
                        <a:pt x="12" y="334"/>
                      </a:cubicBezTo>
                      <a:cubicBezTo>
                        <a:pt x="12" y="334"/>
                        <a:pt x="0" y="268"/>
                        <a:pt x="55" y="228"/>
                      </a:cubicBezTo>
                      <a:cubicBezTo>
                        <a:pt x="198" y="122"/>
                        <a:pt x="198" y="0"/>
                        <a:pt x="198" y="0"/>
                      </a:cubicBezTo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6" name="Freeform 694">
                  <a:extLst>
                    <a:ext uri="{FF2B5EF4-FFF2-40B4-BE49-F238E27FC236}">
                      <a16:creationId xmlns:a16="http://schemas.microsoft.com/office/drawing/2014/main" xmlns="" id="{2D728F83-6CDC-4776-AE6D-05ED4723FF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04500" y="2341563"/>
                  <a:ext cx="173038" cy="246063"/>
                </a:xfrm>
                <a:custGeom>
                  <a:avLst/>
                  <a:gdLst>
                    <a:gd name="T0" fmla="*/ 12 w 139"/>
                    <a:gd name="T1" fmla="*/ 197 h 197"/>
                    <a:gd name="T2" fmla="*/ 10 w 139"/>
                    <a:gd name="T3" fmla="*/ 41 h 197"/>
                    <a:gd name="T4" fmla="*/ 24 w 139"/>
                    <a:gd name="T5" fmla="*/ 29 h 197"/>
                    <a:gd name="T6" fmla="*/ 104 w 139"/>
                    <a:gd name="T7" fmla="*/ 0 h 197"/>
                    <a:gd name="T8" fmla="*/ 92 w 139"/>
                    <a:gd name="T9" fmla="*/ 128 h 197"/>
                    <a:gd name="T10" fmla="*/ 12 w 139"/>
                    <a:gd name="T11" fmla="*/ 197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9" h="197">
                      <a:moveTo>
                        <a:pt x="12" y="197"/>
                      </a:moveTo>
                      <a:cubicBezTo>
                        <a:pt x="17" y="150"/>
                        <a:pt x="0" y="93"/>
                        <a:pt x="10" y="41"/>
                      </a:cubicBezTo>
                      <a:cubicBezTo>
                        <a:pt x="14" y="35"/>
                        <a:pt x="18" y="31"/>
                        <a:pt x="24" y="29"/>
                      </a:cubicBezTo>
                      <a:cubicBezTo>
                        <a:pt x="73" y="11"/>
                        <a:pt x="104" y="0"/>
                        <a:pt x="104" y="0"/>
                      </a:cubicBezTo>
                      <a:cubicBezTo>
                        <a:pt x="104" y="0"/>
                        <a:pt x="139" y="58"/>
                        <a:pt x="92" y="128"/>
                      </a:cubicBezTo>
                      <a:cubicBezTo>
                        <a:pt x="45" y="197"/>
                        <a:pt x="25" y="192"/>
                        <a:pt x="12" y="197"/>
                      </a:cubicBezTo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7" name="Freeform 695">
                  <a:extLst>
                    <a:ext uri="{FF2B5EF4-FFF2-40B4-BE49-F238E27FC236}">
                      <a16:creationId xmlns:a16="http://schemas.microsoft.com/office/drawing/2014/main" xmlns="" id="{172E727B-ADAD-4034-B71A-DDEBC08601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64825" y="2560638"/>
                  <a:ext cx="109538" cy="109538"/>
                </a:xfrm>
                <a:custGeom>
                  <a:avLst/>
                  <a:gdLst>
                    <a:gd name="T0" fmla="*/ 87 w 87"/>
                    <a:gd name="T1" fmla="*/ 0 h 88"/>
                    <a:gd name="T2" fmla="*/ 62 w 87"/>
                    <a:gd name="T3" fmla="*/ 52 h 88"/>
                    <a:gd name="T4" fmla="*/ 41 w 87"/>
                    <a:gd name="T5" fmla="*/ 82 h 88"/>
                    <a:gd name="T6" fmla="*/ 16 w 87"/>
                    <a:gd name="T7" fmla="*/ 83 h 88"/>
                    <a:gd name="T8" fmla="*/ 0 w 87"/>
                    <a:gd name="T9" fmla="*/ 88 h 88"/>
                    <a:gd name="T10" fmla="*/ 10 w 87"/>
                    <a:gd name="T11" fmla="*/ 54 h 88"/>
                    <a:gd name="T12" fmla="*/ 22 w 87"/>
                    <a:gd name="T13" fmla="*/ 40 h 88"/>
                    <a:gd name="T14" fmla="*/ 43 w 87"/>
                    <a:gd name="T15" fmla="*/ 22 h 88"/>
                    <a:gd name="T16" fmla="*/ 87 w 87"/>
                    <a:gd name="T17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7" h="88">
                      <a:moveTo>
                        <a:pt x="87" y="0"/>
                      </a:moveTo>
                      <a:cubicBezTo>
                        <a:pt x="87" y="0"/>
                        <a:pt x="73" y="31"/>
                        <a:pt x="62" y="52"/>
                      </a:cubicBezTo>
                      <a:cubicBezTo>
                        <a:pt x="50" y="73"/>
                        <a:pt x="41" y="82"/>
                        <a:pt x="41" y="82"/>
                      </a:cubicBezTo>
                      <a:cubicBezTo>
                        <a:pt x="41" y="82"/>
                        <a:pt x="23" y="81"/>
                        <a:pt x="16" y="83"/>
                      </a:cubicBezTo>
                      <a:cubicBezTo>
                        <a:pt x="8" y="85"/>
                        <a:pt x="0" y="88"/>
                        <a:pt x="0" y="88"/>
                      </a:cubicBezTo>
                      <a:cubicBezTo>
                        <a:pt x="0" y="88"/>
                        <a:pt x="6" y="61"/>
                        <a:pt x="10" y="54"/>
                      </a:cubicBezTo>
                      <a:cubicBezTo>
                        <a:pt x="14" y="46"/>
                        <a:pt x="22" y="40"/>
                        <a:pt x="22" y="40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lnTo>
                        <a:pt x="87" y="0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8" name="Freeform 696">
                  <a:extLst>
                    <a:ext uri="{FF2B5EF4-FFF2-40B4-BE49-F238E27FC236}">
                      <a16:creationId xmlns:a16="http://schemas.microsoft.com/office/drawing/2014/main" xmlns="" id="{9B214FB6-1E6A-416B-A38F-2769060561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77525" y="2359026"/>
                  <a:ext cx="131763" cy="288925"/>
                </a:xfrm>
                <a:custGeom>
                  <a:avLst/>
                  <a:gdLst>
                    <a:gd name="T0" fmla="*/ 88 w 106"/>
                    <a:gd name="T1" fmla="*/ 0 h 232"/>
                    <a:gd name="T2" fmla="*/ 94 w 106"/>
                    <a:gd name="T3" fmla="*/ 11 h 232"/>
                    <a:gd name="T4" fmla="*/ 92 w 106"/>
                    <a:gd name="T5" fmla="*/ 20 h 232"/>
                    <a:gd name="T6" fmla="*/ 103 w 106"/>
                    <a:gd name="T7" fmla="*/ 91 h 232"/>
                    <a:gd name="T8" fmla="*/ 32 w 106"/>
                    <a:gd name="T9" fmla="*/ 227 h 232"/>
                    <a:gd name="T10" fmla="*/ 0 w 106"/>
                    <a:gd name="T11" fmla="*/ 232 h 232"/>
                    <a:gd name="T12" fmla="*/ 5 w 106"/>
                    <a:gd name="T13" fmla="*/ 197 h 232"/>
                    <a:gd name="T14" fmla="*/ 86 w 106"/>
                    <a:gd name="T15" fmla="*/ 87 h 232"/>
                    <a:gd name="T16" fmla="*/ 85 w 106"/>
                    <a:gd name="T17" fmla="*/ 21 h 232"/>
                    <a:gd name="T18" fmla="*/ 77 w 106"/>
                    <a:gd name="T19" fmla="*/ 14 h 232"/>
                    <a:gd name="T20" fmla="*/ 88 w 106"/>
                    <a:gd name="T21" fmla="*/ 0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6" h="232">
                      <a:moveTo>
                        <a:pt x="88" y="0"/>
                      </a:moveTo>
                      <a:cubicBezTo>
                        <a:pt x="88" y="0"/>
                        <a:pt x="92" y="2"/>
                        <a:pt x="94" y="11"/>
                      </a:cubicBezTo>
                      <a:cubicBezTo>
                        <a:pt x="95" y="16"/>
                        <a:pt x="92" y="20"/>
                        <a:pt x="92" y="20"/>
                      </a:cubicBezTo>
                      <a:cubicBezTo>
                        <a:pt x="92" y="20"/>
                        <a:pt x="106" y="50"/>
                        <a:pt x="103" y="91"/>
                      </a:cubicBezTo>
                      <a:cubicBezTo>
                        <a:pt x="99" y="154"/>
                        <a:pt x="32" y="227"/>
                        <a:pt x="32" y="227"/>
                      </a:cubicBezTo>
                      <a:cubicBezTo>
                        <a:pt x="0" y="232"/>
                        <a:pt x="0" y="232"/>
                        <a:pt x="0" y="232"/>
                      </a:cubicBezTo>
                      <a:cubicBezTo>
                        <a:pt x="5" y="197"/>
                        <a:pt x="5" y="197"/>
                        <a:pt x="5" y="197"/>
                      </a:cubicBezTo>
                      <a:cubicBezTo>
                        <a:pt x="5" y="197"/>
                        <a:pt x="75" y="147"/>
                        <a:pt x="86" y="87"/>
                      </a:cubicBezTo>
                      <a:cubicBezTo>
                        <a:pt x="94" y="44"/>
                        <a:pt x="85" y="21"/>
                        <a:pt x="85" y="21"/>
                      </a:cubicBezTo>
                      <a:cubicBezTo>
                        <a:pt x="85" y="21"/>
                        <a:pt x="83" y="20"/>
                        <a:pt x="77" y="14"/>
                      </a:cubicBezTo>
                      <a:cubicBezTo>
                        <a:pt x="85" y="9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7442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9" name="Freeform 697">
                  <a:extLst>
                    <a:ext uri="{FF2B5EF4-FFF2-40B4-BE49-F238E27FC236}">
                      <a16:creationId xmlns:a16="http://schemas.microsoft.com/office/drawing/2014/main" xmlns="" id="{E134212A-FD77-4A0F-9DF2-14D5635DBD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4675" y="2379663"/>
                  <a:ext cx="39688" cy="153988"/>
                </a:xfrm>
                <a:custGeom>
                  <a:avLst/>
                  <a:gdLst>
                    <a:gd name="T0" fmla="*/ 10 w 31"/>
                    <a:gd name="T1" fmla="*/ 0 h 123"/>
                    <a:gd name="T2" fmla="*/ 11 w 31"/>
                    <a:gd name="T3" fmla="*/ 33 h 123"/>
                    <a:gd name="T4" fmla="*/ 14 w 31"/>
                    <a:gd name="T5" fmla="*/ 35 h 123"/>
                    <a:gd name="T6" fmla="*/ 10 w 31"/>
                    <a:gd name="T7" fmla="*/ 40 h 123"/>
                    <a:gd name="T8" fmla="*/ 4 w 31"/>
                    <a:gd name="T9" fmla="*/ 63 h 123"/>
                    <a:gd name="T10" fmla="*/ 0 w 31"/>
                    <a:gd name="T11" fmla="*/ 123 h 123"/>
                    <a:gd name="T12" fmla="*/ 14 w 31"/>
                    <a:gd name="T13" fmla="*/ 14 h 123"/>
                    <a:gd name="T14" fmla="*/ 10 w 31"/>
                    <a:gd name="T15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" h="123">
                      <a:moveTo>
                        <a:pt x="10" y="0"/>
                      </a:moveTo>
                      <a:cubicBezTo>
                        <a:pt x="11" y="10"/>
                        <a:pt x="12" y="21"/>
                        <a:pt x="11" y="33"/>
                      </a:cubicBezTo>
                      <a:cubicBezTo>
                        <a:pt x="13" y="35"/>
                        <a:pt x="14" y="35"/>
                        <a:pt x="14" y="35"/>
                      </a:cubicBezTo>
                      <a:cubicBezTo>
                        <a:pt x="14" y="35"/>
                        <a:pt x="13" y="37"/>
                        <a:pt x="10" y="40"/>
                      </a:cubicBezTo>
                      <a:cubicBezTo>
                        <a:pt x="9" y="47"/>
                        <a:pt x="7" y="55"/>
                        <a:pt x="4" y="63"/>
                      </a:cubicBezTo>
                      <a:cubicBezTo>
                        <a:pt x="7" y="79"/>
                        <a:pt x="7" y="104"/>
                        <a:pt x="0" y="123"/>
                      </a:cubicBezTo>
                      <a:cubicBezTo>
                        <a:pt x="31" y="80"/>
                        <a:pt x="20" y="34"/>
                        <a:pt x="14" y="14"/>
                      </a:cubicBezTo>
                      <a:cubicBezTo>
                        <a:pt x="13" y="9"/>
                        <a:pt x="11" y="4"/>
                        <a:pt x="10" y="0"/>
                      </a:cubicBezTo>
                    </a:path>
                  </a:pathLst>
                </a:custGeom>
                <a:solidFill>
                  <a:srgbClr val="24478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0" name="Freeform 698">
                  <a:extLst>
                    <a:ext uri="{FF2B5EF4-FFF2-40B4-BE49-F238E27FC236}">
                      <a16:creationId xmlns:a16="http://schemas.microsoft.com/office/drawing/2014/main" xmlns="" id="{00C2312F-F820-4D5A-AA9C-15EF21AB0D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25150" y="2347913"/>
                  <a:ext cx="25400" cy="111125"/>
                </a:xfrm>
                <a:custGeom>
                  <a:avLst/>
                  <a:gdLst>
                    <a:gd name="T0" fmla="*/ 18 w 20"/>
                    <a:gd name="T1" fmla="*/ 66 h 89"/>
                    <a:gd name="T2" fmla="*/ 9 w 20"/>
                    <a:gd name="T3" fmla="*/ 76 h 89"/>
                    <a:gd name="T4" fmla="*/ 12 w 20"/>
                    <a:gd name="T5" fmla="*/ 89 h 89"/>
                    <a:gd name="T6" fmla="*/ 18 w 20"/>
                    <a:gd name="T7" fmla="*/ 66 h 89"/>
                    <a:gd name="T8" fmla="*/ 6 w 20"/>
                    <a:gd name="T9" fmla="*/ 0 h 89"/>
                    <a:gd name="T10" fmla="*/ 0 w 20"/>
                    <a:gd name="T11" fmla="*/ 9 h 89"/>
                    <a:gd name="T12" fmla="*/ 7 w 20"/>
                    <a:gd name="T13" fmla="*/ 52 h 89"/>
                    <a:gd name="T14" fmla="*/ 19 w 20"/>
                    <a:gd name="T15" fmla="*/ 59 h 89"/>
                    <a:gd name="T16" fmla="*/ 18 w 20"/>
                    <a:gd name="T17" fmla="*/ 26 h 89"/>
                    <a:gd name="T18" fmla="*/ 6 w 20"/>
                    <a:gd name="T19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89">
                      <a:moveTo>
                        <a:pt x="18" y="66"/>
                      </a:moveTo>
                      <a:cubicBezTo>
                        <a:pt x="16" y="68"/>
                        <a:pt x="13" y="72"/>
                        <a:pt x="9" y="76"/>
                      </a:cubicBezTo>
                      <a:cubicBezTo>
                        <a:pt x="10" y="79"/>
                        <a:pt x="11" y="84"/>
                        <a:pt x="12" y="89"/>
                      </a:cubicBezTo>
                      <a:cubicBezTo>
                        <a:pt x="15" y="81"/>
                        <a:pt x="17" y="73"/>
                        <a:pt x="18" y="66"/>
                      </a:cubicBezTo>
                      <a:moveTo>
                        <a:pt x="6" y="0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8" y="37"/>
                        <a:pt x="7" y="52"/>
                      </a:cubicBezTo>
                      <a:cubicBezTo>
                        <a:pt x="12" y="55"/>
                        <a:pt x="16" y="58"/>
                        <a:pt x="19" y="59"/>
                      </a:cubicBezTo>
                      <a:cubicBezTo>
                        <a:pt x="20" y="47"/>
                        <a:pt x="19" y="36"/>
                        <a:pt x="18" y="26"/>
                      </a:cubicBezTo>
                      <a:cubicBezTo>
                        <a:pt x="12" y="1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24478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1" name="Freeform 699">
                  <a:extLst>
                    <a:ext uri="{FF2B5EF4-FFF2-40B4-BE49-F238E27FC236}">
                      <a16:creationId xmlns:a16="http://schemas.microsoft.com/office/drawing/2014/main" xmlns="" id="{D1C223E5-34F3-4937-964F-D1EEA831D0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7850" y="2284413"/>
                  <a:ext cx="85725" cy="73025"/>
                </a:xfrm>
                <a:custGeom>
                  <a:avLst/>
                  <a:gdLst>
                    <a:gd name="T0" fmla="*/ 0 w 69"/>
                    <a:gd name="T1" fmla="*/ 43 h 59"/>
                    <a:gd name="T2" fmla="*/ 4 w 69"/>
                    <a:gd name="T3" fmla="*/ 17 h 59"/>
                    <a:gd name="T4" fmla="*/ 22 w 69"/>
                    <a:gd name="T5" fmla="*/ 2 h 59"/>
                    <a:gd name="T6" fmla="*/ 32 w 69"/>
                    <a:gd name="T7" fmla="*/ 25 h 59"/>
                    <a:gd name="T8" fmla="*/ 46 w 69"/>
                    <a:gd name="T9" fmla="*/ 39 h 59"/>
                    <a:gd name="T10" fmla="*/ 69 w 69"/>
                    <a:gd name="T11" fmla="*/ 40 h 59"/>
                    <a:gd name="T12" fmla="*/ 39 w 69"/>
                    <a:gd name="T13" fmla="*/ 58 h 59"/>
                    <a:gd name="T14" fmla="*/ 0 w 69"/>
                    <a:gd name="T15" fmla="*/ 43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59">
                      <a:moveTo>
                        <a:pt x="0" y="43"/>
                      </a:moveTo>
                      <a:cubicBezTo>
                        <a:pt x="0" y="43"/>
                        <a:pt x="6" y="34"/>
                        <a:pt x="4" y="17"/>
                      </a:cubicBezTo>
                      <a:cubicBezTo>
                        <a:pt x="3" y="0"/>
                        <a:pt x="22" y="2"/>
                        <a:pt x="22" y="2"/>
                      </a:cubicBezTo>
                      <a:cubicBezTo>
                        <a:pt x="22" y="2"/>
                        <a:pt x="29" y="16"/>
                        <a:pt x="32" y="25"/>
                      </a:cubicBezTo>
                      <a:cubicBezTo>
                        <a:pt x="33" y="33"/>
                        <a:pt x="42" y="39"/>
                        <a:pt x="46" y="39"/>
                      </a:cubicBezTo>
                      <a:cubicBezTo>
                        <a:pt x="54" y="40"/>
                        <a:pt x="69" y="40"/>
                        <a:pt x="69" y="40"/>
                      </a:cubicBezTo>
                      <a:cubicBezTo>
                        <a:pt x="69" y="40"/>
                        <a:pt x="45" y="45"/>
                        <a:pt x="39" y="58"/>
                      </a:cubicBezTo>
                      <a:cubicBezTo>
                        <a:pt x="20" y="59"/>
                        <a:pt x="0" y="43"/>
                        <a:pt x="0" y="43"/>
                      </a:cubicBezTo>
                      <a:close/>
                    </a:path>
                  </a:pathLst>
                </a:custGeom>
                <a:solidFill>
                  <a:srgbClr val="9ED6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2" name="Freeform 700">
                  <a:extLst>
                    <a:ext uri="{FF2B5EF4-FFF2-40B4-BE49-F238E27FC236}">
                      <a16:creationId xmlns:a16="http://schemas.microsoft.com/office/drawing/2014/main" xmlns="" id="{36B125CB-CCCE-4C9F-AF0F-C921BCB16B7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58488" y="2244726"/>
                  <a:ext cx="71438" cy="88900"/>
                </a:xfrm>
                <a:custGeom>
                  <a:avLst/>
                  <a:gdLst>
                    <a:gd name="T0" fmla="*/ 51 w 57"/>
                    <a:gd name="T1" fmla="*/ 72 h 72"/>
                    <a:gd name="T2" fmla="*/ 26 w 57"/>
                    <a:gd name="T3" fmla="*/ 71 h 72"/>
                    <a:gd name="T4" fmla="*/ 15 w 57"/>
                    <a:gd name="T5" fmla="*/ 62 h 72"/>
                    <a:gd name="T6" fmla="*/ 10 w 57"/>
                    <a:gd name="T7" fmla="*/ 47 h 72"/>
                    <a:gd name="T8" fmla="*/ 4 w 57"/>
                    <a:gd name="T9" fmla="*/ 42 h 72"/>
                    <a:gd name="T10" fmla="*/ 7 w 57"/>
                    <a:gd name="T11" fmla="*/ 31 h 72"/>
                    <a:gd name="T12" fmla="*/ 8 w 57"/>
                    <a:gd name="T13" fmla="*/ 4 h 72"/>
                    <a:gd name="T14" fmla="*/ 22 w 57"/>
                    <a:gd name="T15" fmla="*/ 0 h 72"/>
                    <a:gd name="T16" fmla="*/ 35 w 57"/>
                    <a:gd name="T17" fmla="*/ 6 h 72"/>
                    <a:gd name="T18" fmla="*/ 57 w 57"/>
                    <a:gd name="T19" fmla="*/ 39 h 72"/>
                    <a:gd name="T20" fmla="*/ 55 w 57"/>
                    <a:gd name="T21" fmla="*/ 42 h 72"/>
                    <a:gd name="T22" fmla="*/ 49 w 57"/>
                    <a:gd name="T23" fmla="*/ 43 h 72"/>
                    <a:gd name="T24" fmla="*/ 53 w 57"/>
                    <a:gd name="T25" fmla="*/ 69 h 72"/>
                    <a:gd name="T26" fmla="*/ 51 w 57"/>
                    <a:gd name="T2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51" y="72"/>
                      </a:moveTo>
                      <a:cubicBezTo>
                        <a:pt x="44" y="72"/>
                        <a:pt x="32" y="72"/>
                        <a:pt x="26" y="71"/>
                      </a:cubicBezTo>
                      <a:cubicBezTo>
                        <a:pt x="17" y="71"/>
                        <a:pt x="15" y="62"/>
                        <a:pt x="15" y="62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7" y="45"/>
                        <a:pt x="4" y="42"/>
                      </a:cubicBezTo>
                      <a:cubicBezTo>
                        <a:pt x="3" y="41"/>
                        <a:pt x="0" y="34"/>
                        <a:pt x="7" y="31"/>
                      </a:cubicBezTo>
                      <a:cubicBezTo>
                        <a:pt x="17" y="27"/>
                        <a:pt x="8" y="4"/>
                        <a:pt x="8" y="4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cubicBezTo>
                        <a:pt x="57" y="39"/>
                        <a:pt x="57" y="41"/>
                        <a:pt x="55" y="42"/>
                      </a:cubicBezTo>
                      <a:cubicBezTo>
                        <a:pt x="52" y="42"/>
                        <a:pt x="49" y="43"/>
                        <a:pt x="49" y="43"/>
                      </a:cubicBezTo>
                      <a:cubicBezTo>
                        <a:pt x="49" y="43"/>
                        <a:pt x="53" y="68"/>
                        <a:pt x="53" y="69"/>
                      </a:cubicBezTo>
                      <a:cubicBezTo>
                        <a:pt x="53" y="70"/>
                        <a:pt x="53" y="72"/>
                        <a:pt x="51" y="72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3" name="Freeform 701">
                  <a:extLst>
                    <a:ext uri="{FF2B5EF4-FFF2-40B4-BE49-F238E27FC236}">
                      <a16:creationId xmlns:a16="http://schemas.microsoft.com/office/drawing/2014/main" xmlns="" id="{0ACDBFB5-4472-455B-AA6F-CF509B89B2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98175" y="2273301"/>
                  <a:ext cx="12700" cy="7938"/>
                </a:xfrm>
                <a:custGeom>
                  <a:avLst/>
                  <a:gdLst>
                    <a:gd name="T0" fmla="*/ 10 w 10"/>
                    <a:gd name="T1" fmla="*/ 4 h 6"/>
                    <a:gd name="T2" fmla="*/ 8 w 10"/>
                    <a:gd name="T3" fmla="*/ 6 h 6"/>
                    <a:gd name="T4" fmla="*/ 0 w 10"/>
                    <a:gd name="T5" fmla="*/ 6 h 6"/>
                    <a:gd name="T6" fmla="*/ 9 w 10"/>
                    <a:gd name="T7" fmla="*/ 1 h 6"/>
                    <a:gd name="T8" fmla="*/ 10 w 10"/>
                    <a:gd name="T9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10" y="4"/>
                      </a:moveTo>
                      <a:cubicBezTo>
                        <a:pt x="10" y="6"/>
                        <a:pt x="10" y="6"/>
                        <a:pt x="8" y="6"/>
                      </a:cubicBezTo>
                      <a:cubicBezTo>
                        <a:pt x="6" y="6"/>
                        <a:pt x="0" y="6"/>
                        <a:pt x="0" y="6"/>
                      </a:cubicBezTo>
                      <a:cubicBezTo>
                        <a:pt x="1" y="5"/>
                        <a:pt x="4" y="4"/>
                        <a:pt x="9" y="1"/>
                      </a:cubicBezTo>
                      <a:cubicBezTo>
                        <a:pt x="10" y="0"/>
                        <a:pt x="10" y="2"/>
                        <a:pt x="10" y="4"/>
                      </a:cubicBezTo>
                      <a:close/>
                    </a:path>
                  </a:pathLst>
                </a:custGeom>
                <a:solidFill>
                  <a:srgbClr val="172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4" name="Freeform 702">
                  <a:extLst>
                    <a:ext uri="{FF2B5EF4-FFF2-40B4-BE49-F238E27FC236}">
                      <a16:creationId xmlns:a16="http://schemas.microsoft.com/office/drawing/2014/main" xmlns="" id="{531E0D48-150B-467D-8799-FF29E7D011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9438" y="2230438"/>
                  <a:ext cx="65088" cy="79375"/>
                </a:xfrm>
                <a:custGeom>
                  <a:avLst/>
                  <a:gdLst>
                    <a:gd name="T0" fmla="*/ 2 w 52"/>
                    <a:gd name="T1" fmla="*/ 21 h 63"/>
                    <a:gd name="T2" fmla="*/ 51 w 52"/>
                    <a:gd name="T3" fmla="*/ 9 h 63"/>
                    <a:gd name="T4" fmla="*/ 50 w 52"/>
                    <a:gd name="T5" fmla="*/ 17 h 63"/>
                    <a:gd name="T6" fmla="*/ 31 w 52"/>
                    <a:gd name="T7" fmla="*/ 24 h 63"/>
                    <a:gd name="T8" fmla="*/ 34 w 52"/>
                    <a:gd name="T9" fmla="*/ 53 h 63"/>
                    <a:gd name="T10" fmla="*/ 19 w 52"/>
                    <a:gd name="T11" fmla="*/ 44 h 63"/>
                    <a:gd name="T12" fmla="*/ 2 w 52"/>
                    <a:gd name="T13" fmla="*/ 63 h 63"/>
                    <a:gd name="T14" fmla="*/ 2 w 52"/>
                    <a:gd name="T15" fmla="*/ 21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63">
                      <a:moveTo>
                        <a:pt x="2" y="21"/>
                      </a:moveTo>
                      <a:cubicBezTo>
                        <a:pt x="36" y="0"/>
                        <a:pt x="47" y="0"/>
                        <a:pt x="51" y="9"/>
                      </a:cubicBezTo>
                      <a:cubicBezTo>
                        <a:pt x="51" y="11"/>
                        <a:pt x="52" y="15"/>
                        <a:pt x="50" y="17"/>
                      </a:cubicBezTo>
                      <a:cubicBezTo>
                        <a:pt x="38" y="16"/>
                        <a:pt x="27" y="16"/>
                        <a:pt x="31" y="24"/>
                      </a:cubicBezTo>
                      <a:cubicBezTo>
                        <a:pt x="31" y="26"/>
                        <a:pt x="43" y="52"/>
                        <a:pt x="34" y="53"/>
                      </a:cubicBezTo>
                      <a:cubicBezTo>
                        <a:pt x="32" y="49"/>
                        <a:pt x="26" y="40"/>
                        <a:pt x="19" y="44"/>
                      </a:cubicBezTo>
                      <a:cubicBezTo>
                        <a:pt x="15" y="47"/>
                        <a:pt x="21" y="59"/>
                        <a:pt x="2" y="63"/>
                      </a:cubicBezTo>
                      <a:cubicBezTo>
                        <a:pt x="1" y="48"/>
                        <a:pt x="0" y="26"/>
                        <a:pt x="2" y="21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5" name="Freeform 703">
                  <a:extLst>
                    <a:ext uri="{FF2B5EF4-FFF2-40B4-BE49-F238E27FC236}">
                      <a16:creationId xmlns:a16="http://schemas.microsoft.com/office/drawing/2014/main" xmlns="" id="{BC1E0345-3D66-47C7-8EA8-EB8BB18D3D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60063" y="2681288"/>
                  <a:ext cx="125413" cy="482600"/>
                </a:xfrm>
                <a:custGeom>
                  <a:avLst/>
                  <a:gdLst>
                    <a:gd name="T0" fmla="*/ 56 w 101"/>
                    <a:gd name="T1" fmla="*/ 383 h 387"/>
                    <a:gd name="T2" fmla="*/ 29 w 101"/>
                    <a:gd name="T3" fmla="*/ 387 h 387"/>
                    <a:gd name="T4" fmla="*/ 29 w 101"/>
                    <a:gd name="T5" fmla="*/ 194 h 387"/>
                    <a:gd name="T6" fmla="*/ 0 w 101"/>
                    <a:gd name="T7" fmla="*/ 0 h 387"/>
                    <a:gd name="T8" fmla="*/ 101 w 101"/>
                    <a:gd name="T9" fmla="*/ 1 h 387"/>
                    <a:gd name="T10" fmla="*/ 56 w 101"/>
                    <a:gd name="T11" fmla="*/ 383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387">
                      <a:moveTo>
                        <a:pt x="56" y="383"/>
                      </a:moveTo>
                      <a:cubicBezTo>
                        <a:pt x="56" y="383"/>
                        <a:pt x="45" y="387"/>
                        <a:pt x="29" y="387"/>
                      </a:cubicBezTo>
                      <a:cubicBezTo>
                        <a:pt x="27" y="311"/>
                        <a:pt x="9" y="254"/>
                        <a:pt x="29" y="194"/>
                      </a:cubicBezTo>
                      <a:cubicBezTo>
                        <a:pt x="26" y="99"/>
                        <a:pt x="0" y="0"/>
                        <a:pt x="0" y="0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lnTo>
                        <a:pt x="56" y="383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6" name="Freeform 704">
                  <a:extLst>
                    <a:ext uri="{FF2B5EF4-FFF2-40B4-BE49-F238E27FC236}">
                      <a16:creationId xmlns:a16="http://schemas.microsoft.com/office/drawing/2014/main" xmlns="" id="{2C4FD682-86FB-4D50-B995-352B07BF78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87050" y="2728913"/>
                  <a:ext cx="23813" cy="125413"/>
                </a:xfrm>
                <a:custGeom>
                  <a:avLst/>
                  <a:gdLst>
                    <a:gd name="T0" fmla="*/ 0 w 18"/>
                    <a:gd name="T1" fmla="*/ 77 h 100"/>
                    <a:gd name="T2" fmla="*/ 3 w 18"/>
                    <a:gd name="T3" fmla="*/ 100 h 100"/>
                    <a:gd name="T4" fmla="*/ 17 w 18"/>
                    <a:gd name="T5" fmla="*/ 34 h 100"/>
                    <a:gd name="T6" fmla="*/ 0 w 18"/>
                    <a:gd name="T7" fmla="*/ 77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100">
                      <a:moveTo>
                        <a:pt x="0" y="77"/>
                      </a:moveTo>
                      <a:cubicBezTo>
                        <a:pt x="3" y="100"/>
                        <a:pt x="3" y="100"/>
                        <a:pt x="3" y="100"/>
                      </a:cubicBezTo>
                      <a:cubicBezTo>
                        <a:pt x="3" y="100"/>
                        <a:pt x="17" y="58"/>
                        <a:pt x="17" y="34"/>
                      </a:cubicBezTo>
                      <a:cubicBezTo>
                        <a:pt x="18" y="0"/>
                        <a:pt x="0" y="77"/>
                        <a:pt x="0" y="77"/>
                      </a:cubicBez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7" name="Freeform 705">
                  <a:extLst>
                    <a:ext uri="{FF2B5EF4-FFF2-40B4-BE49-F238E27FC236}">
                      <a16:creationId xmlns:a16="http://schemas.microsoft.com/office/drawing/2014/main" xmlns="" id="{79F63C6D-7CCB-4AB1-9049-1AD7A7B72C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15613" y="2443163"/>
                  <a:ext cx="47625" cy="61913"/>
                </a:xfrm>
                <a:custGeom>
                  <a:avLst/>
                  <a:gdLst>
                    <a:gd name="T0" fmla="*/ 16 w 38"/>
                    <a:gd name="T1" fmla="*/ 10 h 49"/>
                    <a:gd name="T2" fmla="*/ 22 w 38"/>
                    <a:gd name="T3" fmla="*/ 23 h 49"/>
                    <a:gd name="T4" fmla="*/ 1 w 38"/>
                    <a:gd name="T5" fmla="*/ 49 h 49"/>
                    <a:gd name="T6" fmla="*/ 0 w 38"/>
                    <a:gd name="T7" fmla="*/ 35 h 49"/>
                    <a:gd name="T8" fmla="*/ 16 w 38"/>
                    <a:gd name="T9" fmla="*/ 1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49">
                      <a:moveTo>
                        <a:pt x="16" y="10"/>
                      </a:moveTo>
                      <a:cubicBezTo>
                        <a:pt x="16" y="10"/>
                        <a:pt x="38" y="0"/>
                        <a:pt x="22" y="23"/>
                      </a:cubicBezTo>
                      <a:cubicBezTo>
                        <a:pt x="11" y="38"/>
                        <a:pt x="1" y="49"/>
                        <a:pt x="1" y="49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16" y="10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8" name="Freeform 706">
                  <a:extLst>
                    <a:ext uri="{FF2B5EF4-FFF2-40B4-BE49-F238E27FC236}">
                      <a16:creationId xmlns:a16="http://schemas.microsoft.com/office/drawing/2014/main" xmlns="" id="{806C187A-B043-47AD-83CA-6C390472CD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55275" y="2395538"/>
                  <a:ext cx="201613" cy="268288"/>
                </a:xfrm>
                <a:custGeom>
                  <a:avLst/>
                  <a:gdLst>
                    <a:gd name="T0" fmla="*/ 0 w 127"/>
                    <a:gd name="T1" fmla="*/ 162 h 169"/>
                    <a:gd name="T2" fmla="*/ 8 w 127"/>
                    <a:gd name="T3" fmla="*/ 169 h 169"/>
                    <a:gd name="T4" fmla="*/ 127 w 127"/>
                    <a:gd name="T5" fmla="*/ 35 h 169"/>
                    <a:gd name="T6" fmla="*/ 101 w 127"/>
                    <a:gd name="T7" fmla="*/ 0 h 169"/>
                    <a:gd name="T8" fmla="*/ 0 w 127"/>
                    <a:gd name="T9" fmla="*/ 162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7" h="169">
                      <a:moveTo>
                        <a:pt x="0" y="162"/>
                      </a:moveTo>
                      <a:lnTo>
                        <a:pt x="8" y="169"/>
                      </a:lnTo>
                      <a:lnTo>
                        <a:pt x="127" y="35"/>
                      </a:lnTo>
                      <a:lnTo>
                        <a:pt x="101" y="0"/>
                      </a:lnTo>
                      <a:lnTo>
                        <a:pt x="0" y="162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9" name="Freeform 707">
                  <a:extLst>
                    <a:ext uri="{FF2B5EF4-FFF2-40B4-BE49-F238E27FC236}">
                      <a16:creationId xmlns:a16="http://schemas.microsoft.com/office/drawing/2014/main" xmlns="" id="{D8A4F55E-D17A-4C7F-A704-8662341CD7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1638" y="2681288"/>
                  <a:ext cx="176213" cy="481013"/>
                </a:xfrm>
                <a:custGeom>
                  <a:avLst/>
                  <a:gdLst>
                    <a:gd name="T0" fmla="*/ 141 w 141"/>
                    <a:gd name="T1" fmla="*/ 1 h 386"/>
                    <a:gd name="T2" fmla="*/ 23 w 141"/>
                    <a:gd name="T3" fmla="*/ 386 h 386"/>
                    <a:gd name="T4" fmla="*/ 0 w 141"/>
                    <a:gd name="T5" fmla="*/ 385 h 386"/>
                    <a:gd name="T6" fmla="*/ 31 w 141"/>
                    <a:gd name="T7" fmla="*/ 193 h 386"/>
                    <a:gd name="T8" fmla="*/ 48 w 141"/>
                    <a:gd name="T9" fmla="*/ 0 h 386"/>
                    <a:gd name="T10" fmla="*/ 141 w 141"/>
                    <a:gd name="T11" fmla="*/ 1 h 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1" h="386">
                      <a:moveTo>
                        <a:pt x="141" y="1"/>
                      </a:moveTo>
                      <a:cubicBezTo>
                        <a:pt x="23" y="386"/>
                        <a:pt x="23" y="386"/>
                        <a:pt x="23" y="386"/>
                      </a:cubicBezTo>
                      <a:cubicBezTo>
                        <a:pt x="23" y="386"/>
                        <a:pt x="6" y="385"/>
                        <a:pt x="0" y="385"/>
                      </a:cubicBezTo>
                      <a:cubicBezTo>
                        <a:pt x="4" y="314"/>
                        <a:pt x="8" y="227"/>
                        <a:pt x="31" y="193"/>
                      </a:cubicBezTo>
                      <a:cubicBezTo>
                        <a:pt x="42" y="87"/>
                        <a:pt x="39" y="56"/>
                        <a:pt x="48" y="0"/>
                      </a:cubicBezTo>
                      <a:cubicBezTo>
                        <a:pt x="96" y="2"/>
                        <a:pt x="141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0" name="Freeform 708">
                  <a:extLst>
                    <a:ext uri="{FF2B5EF4-FFF2-40B4-BE49-F238E27FC236}">
                      <a16:creationId xmlns:a16="http://schemas.microsoft.com/office/drawing/2014/main" xmlns="" id="{6AA92BB6-F65D-4D68-AA69-55DC6FFD77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1638" y="3175001"/>
                  <a:ext cx="209550" cy="369888"/>
                </a:xfrm>
                <a:custGeom>
                  <a:avLst/>
                  <a:gdLst>
                    <a:gd name="T0" fmla="*/ 1 w 168"/>
                    <a:gd name="T1" fmla="*/ 0 h 297"/>
                    <a:gd name="T2" fmla="*/ 1 w 168"/>
                    <a:gd name="T3" fmla="*/ 0 h 297"/>
                    <a:gd name="T4" fmla="*/ 2 w 168"/>
                    <a:gd name="T5" fmla="*/ 11 h 297"/>
                    <a:gd name="T6" fmla="*/ 0 w 168"/>
                    <a:gd name="T7" fmla="*/ 11 h 297"/>
                    <a:gd name="T8" fmla="*/ 30 w 168"/>
                    <a:gd name="T9" fmla="*/ 205 h 297"/>
                    <a:gd name="T10" fmla="*/ 38 w 168"/>
                    <a:gd name="T11" fmla="*/ 297 h 297"/>
                    <a:gd name="T12" fmla="*/ 168 w 168"/>
                    <a:gd name="T13" fmla="*/ 297 h 297"/>
                    <a:gd name="T14" fmla="*/ 134 w 168"/>
                    <a:gd name="T15" fmla="*/ 14 h 297"/>
                    <a:gd name="T16" fmla="*/ 131 w 168"/>
                    <a:gd name="T17" fmla="*/ 13 h 297"/>
                    <a:gd name="T18" fmla="*/ 140 w 168"/>
                    <a:gd name="T19" fmla="*/ 8 h 297"/>
                    <a:gd name="T20" fmla="*/ 154 w 168"/>
                    <a:gd name="T21" fmla="*/ 4 h 297"/>
                    <a:gd name="T22" fmla="*/ 154 w 168"/>
                    <a:gd name="T23" fmla="*/ 1 h 297"/>
                    <a:gd name="T24" fmla="*/ 152 w 168"/>
                    <a:gd name="T25" fmla="*/ 1 h 297"/>
                    <a:gd name="T26" fmla="*/ 141 w 168"/>
                    <a:gd name="T27" fmla="*/ 1 h 297"/>
                    <a:gd name="T28" fmla="*/ 141 w 168"/>
                    <a:gd name="T29" fmla="*/ 1 h 297"/>
                    <a:gd name="T30" fmla="*/ 126 w 168"/>
                    <a:gd name="T31" fmla="*/ 4 h 297"/>
                    <a:gd name="T32" fmla="*/ 126 w 168"/>
                    <a:gd name="T33" fmla="*/ 0 h 297"/>
                    <a:gd name="T34" fmla="*/ 115 w 168"/>
                    <a:gd name="T35" fmla="*/ 0 h 297"/>
                    <a:gd name="T36" fmla="*/ 115 w 168"/>
                    <a:gd name="T37" fmla="*/ 0 h 297"/>
                    <a:gd name="T38" fmla="*/ 115 w 168"/>
                    <a:gd name="T39" fmla="*/ 0 h 297"/>
                    <a:gd name="T40" fmla="*/ 116 w 168"/>
                    <a:gd name="T41" fmla="*/ 9 h 297"/>
                    <a:gd name="T42" fmla="*/ 108 w 168"/>
                    <a:gd name="T43" fmla="*/ 9 h 297"/>
                    <a:gd name="T44" fmla="*/ 108 w 168"/>
                    <a:gd name="T45" fmla="*/ 203 h 297"/>
                    <a:gd name="T46" fmla="*/ 102 w 168"/>
                    <a:gd name="T47" fmla="*/ 270 h 297"/>
                    <a:gd name="T48" fmla="*/ 23 w 168"/>
                    <a:gd name="T49" fmla="*/ 12 h 297"/>
                    <a:gd name="T50" fmla="*/ 20 w 168"/>
                    <a:gd name="T51" fmla="*/ 12 h 297"/>
                    <a:gd name="T52" fmla="*/ 26 w 168"/>
                    <a:gd name="T53" fmla="*/ 8 h 297"/>
                    <a:gd name="T54" fmla="*/ 40 w 168"/>
                    <a:gd name="T55" fmla="*/ 4 h 297"/>
                    <a:gd name="T56" fmla="*/ 40 w 168"/>
                    <a:gd name="T57" fmla="*/ 1 h 297"/>
                    <a:gd name="T58" fmla="*/ 39 w 168"/>
                    <a:gd name="T59" fmla="*/ 1 h 297"/>
                    <a:gd name="T60" fmla="*/ 27 w 168"/>
                    <a:gd name="T61" fmla="*/ 1 h 297"/>
                    <a:gd name="T62" fmla="*/ 27 w 168"/>
                    <a:gd name="T63" fmla="*/ 1 h 297"/>
                    <a:gd name="T64" fmla="*/ 12 w 168"/>
                    <a:gd name="T65" fmla="*/ 4 h 297"/>
                    <a:gd name="T66" fmla="*/ 12 w 168"/>
                    <a:gd name="T67" fmla="*/ 0 h 297"/>
                    <a:gd name="T68" fmla="*/ 1 w 168"/>
                    <a:gd name="T69" fmla="*/ 0 h 297"/>
                    <a:gd name="T70" fmla="*/ 1 w 168"/>
                    <a:gd name="T71" fmla="*/ 0 h 2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8" h="297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0" y="11"/>
                        <a:pt x="0" y="11"/>
                      </a:cubicBezTo>
                      <a:cubicBezTo>
                        <a:pt x="4" y="82"/>
                        <a:pt x="8" y="171"/>
                        <a:pt x="30" y="205"/>
                      </a:cubicBezTo>
                      <a:cubicBezTo>
                        <a:pt x="35" y="244"/>
                        <a:pt x="37" y="273"/>
                        <a:pt x="38" y="297"/>
                      </a:cubicBezTo>
                      <a:cubicBezTo>
                        <a:pt x="168" y="297"/>
                        <a:pt x="168" y="297"/>
                        <a:pt x="168" y="297"/>
                      </a:cubicBezTo>
                      <a:cubicBezTo>
                        <a:pt x="134" y="14"/>
                        <a:pt x="134" y="14"/>
                        <a:pt x="134" y="14"/>
                      </a:cubicBezTo>
                      <a:cubicBezTo>
                        <a:pt x="134" y="14"/>
                        <a:pt x="133" y="14"/>
                        <a:pt x="131" y="13"/>
                      </a:cubicBezTo>
                      <a:cubicBezTo>
                        <a:pt x="140" y="8"/>
                        <a:pt x="140" y="8"/>
                        <a:pt x="140" y="8"/>
                      </a:cubicBezTo>
                      <a:cubicBezTo>
                        <a:pt x="140" y="8"/>
                        <a:pt x="153" y="4"/>
                        <a:pt x="154" y="4"/>
                      </a:cubicBezTo>
                      <a:cubicBezTo>
                        <a:pt x="156" y="4"/>
                        <a:pt x="154" y="1"/>
                        <a:pt x="154" y="1"/>
                      </a:cubicBezTo>
                      <a:cubicBezTo>
                        <a:pt x="152" y="1"/>
                        <a:pt x="152" y="1"/>
                        <a:pt x="152" y="1"/>
                      </a:cubicBezTo>
                      <a:cubicBezTo>
                        <a:pt x="141" y="1"/>
                        <a:pt x="141" y="1"/>
                        <a:pt x="141" y="1"/>
                      </a:cubicBezTo>
                      <a:cubicBezTo>
                        <a:pt x="141" y="1"/>
                        <a:pt x="141" y="1"/>
                        <a:pt x="141" y="1"/>
                      </a:cubicBezTo>
                      <a:cubicBezTo>
                        <a:pt x="126" y="4"/>
                        <a:pt x="126" y="4"/>
                        <a:pt x="126" y="4"/>
                      </a:cubicBezTo>
                      <a:cubicBezTo>
                        <a:pt x="126" y="0"/>
                        <a:pt x="126" y="0"/>
                        <a:pt x="126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6" y="9"/>
                        <a:pt x="116" y="9"/>
                        <a:pt x="116" y="9"/>
                      </a:cubicBezTo>
                      <a:cubicBezTo>
                        <a:pt x="113" y="9"/>
                        <a:pt x="111" y="9"/>
                        <a:pt x="108" y="9"/>
                      </a:cubicBezTo>
                      <a:cubicBezTo>
                        <a:pt x="106" y="84"/>
                        <a:pt x="87" y="143"/>
                        <a:pt x="108" y="203"/>
                      </a:cubicBezTo>
                      <a:cubicBezTo>
                        <a:pt x="107" y="225"/>
                        <a:pt x="105" y="248"/>
                        <a:pt x="102" y="270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0" y="12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39" y="4"/>
                        <a:pt x="40" y="4"/>
                      </a:cubicBezTo>
                      <a:cubicBezTo>
                        <a:pt x="42" y="4"/>
                        <a:pt x="40" y="1"/>
                        <a:pt x="40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1" name="Freeform 709">
                  <a:extLst>
                    <a:ext uri="{FF2B5EF4-FFF2-40B4-BE49-F238E27FC236}">
                      <a16:creationId xmlns:a16="http://schemas.microsoft.com/office/drawing/2014/main" xmlns="" id="{BAF985F6-E118-42F6-85DE-30F8FC3AD4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563225" y="3175001"/>
                  <a:ext cx="47625" cy="0"/>
                </a:xfrm>
                <a:custGeom>
                  <a:avLst/>
                  <a:gdLst>
                    <a:gd name="T0" fmla="*/ 21 w 30"/>
                    <a:gd name="T1" fmla="*/ 20 w 30"/>
                    <a:gd name="T2" fmla="*/ 20 w 30"/>
                    <a:gd name="T3" fmla="*/ 30 w 30"/>
                    <a:gd name="T4" fmla="*/ 21 w 30"/>
                    <a:gd name="T5" fmla="*/ 8 w 30"/>
                    <a:gd name="T6" fmla="*/ 0 w 30"/>
                    <a:gd name="T7" fmla="*/ 0 w 30"/>
                    <a:gd name="T8" fmla="*/ 8 w 30"/>
                    <a:gd name="T9" fmla="*/ 8 w 3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30">
                      <a:moveTo>
                        <a:pt x="21" y="0"/>
                      </a:move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30" y="0"/>
                      </a:lnTo>
                      <a:lnTo>
                        <a:pt x="21" y="0"/>
                      </a:lnTo>
                      <a:close/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1222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2" name="Freeform 710">
                  <a:extLst>
                    <a:ext uri="{FF2B5EF4-FFF2-40B4-BE49-F238E27FC236}">
                      <a16:creationId xmlns:a16="http://schemas.microsoft.com/office/drawing/2014/main" xmlns="" id="{8F76D6C6-4416-4A80-AAED-F5E50F54A45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563225" y="3175001"/>
                  <a:ext cx="47625" cy="0"/>
                </a:xfrm>
                <a:custGeom>
                  <a:avLst/>
                  <a:gdLst>
                    <a:gd name="T0" fmla="*/ 21 w 30"/>
                    <a:gd name="T1" fmla="*/ 20 w 30"/>
                    <a:gd name="T2" fmla="*/ 20 w 30"/>
                    <a:gd name="T3" fmla="*/ 30 w 30"/>
                    <a:gd name="T4" fmla="*/ 21 w 30"/>
                    <a:gd name="T5" fmla="*/ 8 w 30"/>
                    <a:gd name="T6" fmla="*/ 0 w 30"/>
                    <a:gd name="T7" fmla="*/ 0 w 30"/>
                    <a:gd name="T8" fmla="*/ 8 w 30"/>
                    <a:gd name="T9" fmla="*/ 8 w 3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30">
                      <a:moveTo>
                        <a:pt x="21" y="0"/>
                      </a:move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30" y="0"/>
                      </a:lnTo>
                      <a:lnTo>
                        <a:pt x="21" y="0"/>
                      </a:lnTo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3" name="Freeform 711">
                  <a:extLst>
                    <a:ext uri="{FF2B5EF4-FFF2-40B4-BE49-F238E27FC236}">
                      <a16:creationId xmlns:a16="http://schemas.microsoft.com/office/drawing/2014/main" xmlns="" id="{B8DCAFC1-EBDE-4EF8-897E-514FDEE70C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04513" y="3175001"/>
                  <a:ext cx="46038" cy="0"/>
                </a:xfrm>
                <a:custGeom>
                  <a:avLst/>
                  <a:gdLst>
                    <a:gd name="T0" fmla="*/ 21 w 29"/>
                    <a:gd name="T1" fmla="*/ 21 w 29"/>
                    <a:gd name="T2" fmla="*/ 21 w 29"/>
                    <a:gd name="T3" fmla="*/ 29 w 29"/>
                    <a:gd name="T4" fmla="*/ 21 w 29"/>
                    <a:gd name="T5" fmla="*/ 9 w 29"/>
                    <a:gd name="T6" fmla="*/ 0 w 29"/>
                    <a:gd name="T7" fmla="*/ 0 w 29"/>
                    <a:gd name="T8" fmla="*/ 9 w 29"/>
                    <a:gd name="T9" fmla="*/ 9 w 2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29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0"/>
                      </a:lnTo>
                      <a:lnTo>
                        <a:pt x="29" y="0"/>
                      </a:lnTo>
                      <a:lnTo>
                        <a:pt x="21" y="0"/>
                      </a:lnTo>
                      <a:close/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222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4" name="Freeform 712">
                  <a:extLst>
                    <a:ext uri="{FF2B5EF4-FFF2-40B4-BE49-F238E27FC236}">
                      <a16:creationId xmlns:a16="http://schemas.microsoft.com/office/drawing/2014/main" xmlns="" id="{ECC4B733-CA9C-49A6-81D5-11D0E223F5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04513" y="3175001"/>
                  <a:ext cx="46038" cy="0"/>
                </a:xfrm>
                <a:custGeom>
                  <a:avLst/>
                  <a:gdLst>
                    <a:gd name="T0" fmla="*/ 21 w 29"/>
                    <a:gd name="T1" fmla="*/ 21 w 29"/>
                    <a:gd name="T2" fmla="*/ 21 w 29"/>
                    <a:gd name="T3" fmla="*/ 29 w 29"/>
                    <a:gd name="T4" fmla="*/ 21 w 29"/>
                    <a:gd name="T5" fmla="*/ 9 w 29"/>
                    <a:gd name="T6" fmla="*/ 0 w 29"/>
                    <a:gd name="T7" fmla="*/ 0 w 29"/>
                    <a:gd name="T8" fmla="*/ 9 w 29"/>
                    <a:gd name="T9" fmla="*/ 9 w 2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29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0"/>
                      </a:lnTo>
                      <a:lnTo>
                        <a:pt x="29" y="0"/>
                      </a:lnTo>
                      <a:lnTo>
                        <a:pt x="21" y="0"/>
                      </a:lnTo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31" name="Group 679">
                <a:extLst>
                  <a:ext uri="{FF2B5EF4-FFF2-40B4-BE49-F238E27FC236}">
                    <a16:creationId xmlns:a16="http://schemas.microsoft.com/office/drawing/2014/main" xmlns="" id="{DFAA7AD7-75BB-47B3-B65D-348C6C7FC83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20751" y="2727325"/>
                <a:ext cx="239712" cy="1250950"/>
                <a:chOff x="11053763" y="3248026"/>
                <a:chExt cx="239712" cy="1250950"/>
              </a:xfrm>
            </p:grpSpPr>
            <p:sp>
              <p:nvSpPr>
                <p:cNvPr id="762" name="Freeform 742">
                  <a:extLst>
                    <a:ext uri="{FF2B5EF4-FFF2-40B4-BE49-F238E27FC236}">
                      <a16:creationId xmlns:a16="http://schemas.microsoft.com/office/drawing/2014/main" xmlns="" id="{10E73ED0-CB99-4E58-9549-0B85AD8134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91863" y="4171951"/>
                  <a:ext cx="142875" cy="327025"/>
                </a:xfrm>
                <a:custGeom>
                  <a:avLst/>
                  <a:gdLst>
                    <a:gd name="T0" fmla="*/ 22 w 115"/>
                    <a:gd name="T1" fmla="*/ 0 h 263"/>
                    <a:gd name="T2" fmla="*/ 16 w 115"/>
                    <a:gd name="T3" fmla="*/ 0 h 263"/>
                    <a:gd name="T4" fmla="*/ 15 w 115"/>
                    <a:gd name="T5" fmla="*/ 18 h 263"/>
                    <a:gd name="T6" fmla="*/ 14 w 115"/>
                    <a:gd name="T7" fmla="*/ 21 h 263"/>
                    <a:gd name="T8" fmla="*/ 15 w 115"/>
                    <a:gd name="T9" fmla="*/ 29 h 263"/>
                    <a:gd name="T10" fmla="*/ 2 w 115"/>
                    <a:gd name="T11" fmla="*/ 167 h 263"/>
                    <a:gd name="T12" fmla="*/ 29 w 115"/>
                    <a:gd name="T13" fmla="*/ 187 h 263"/>
                    <a:gd name="T14" fmla="*/ 32 w 115"/>
                    <a:gd name="T15" fmla="*/ 262 h 263"/>
                    <a:gd name="T16" fmla="*/ 115 w 115"/>
                    <a:gd name="T17" fmla="*/ 263 h 263"/>
                    <a:gd name="T18" fmla="*/ 106 w 115"/>
                    <a:gd name="T19" fmla="*/ 225 h 263"/>
                    <a:gd name="T20" fmla="*/ 101 w 115"/>
                    <a:gd name="T21" fmla="*/ 202 h 263"/>
                    <a:gd name="T22" fmla="*/ 82 w 115"/>
                    <a:gd name="T23" fmla="*/ 29 h 263"/>
                    <a:gd name="T24" fmla="*/ 96 w 115"/>
                    <a:gd name="T25" fmla="*/ 11 h 263"/>
                    <a:gd name="T26" fmla="*/ 108 w 115"/>
                    <a:gd name="T27" fmla="*/ 7 h 263"/>
                    <a:gd name="T28" fmla="*/ 109 w 115"/>
                    <a:gd name="T29" fmla="*/ 2 h 263"/>
                    <a:gd name="T30" fmla="*/ 91 w 115"/>
                    <a:gd name="T31" fmla="*/ 1 h 263"/>
                    <a:gd name="T32" fmla="*/ 90 w 115"/>
                    <a:gd name="T33" fmla="*/ 1 h 263"/>
                    <a:gd name="T34" fmla="*/ 77 w 115"/>
                    <a:gd name="T35" fmla="*/ 11 h 263"/>
                    <a:gd name="T36" fmla="*/ 76 w 115"/>
                    <a:gd name="T37" fmla="*/ 0 h 263"/>
                    <a:gd name="T38" fmla="*/ 70 w 115"/>
                    <a:gd name="T39" fmla="*/ 0 h 263"/>
                    <a:gd name="T40" fmla="*/ 70 w 115"/>
                    <a:gd name="T41" fmla="*/ 4 h 263"/>
                    <a:gd name="T42" fmla="*/ 68 w 115"/>
                    <a:gd name="T43" fmla="*/ 19 h 263"/>
                    <a:gd name="T44" fmla="*/ 68 w 115"/>
                    <a:gd name="T45" fmla="*/ 21 h 263"/>
                    <a:gd name="T46" fmla="*/ 69 w 115"/>
                    <a:gd name="T47" fmla="*/ 29 h 263"/>
                    <a:gd name="T48" fmla="*/ 67 w 115"/>
                    <a:gd name="T49" fmla="*/ 209 h 263"/>
                    <a:gd name="T50" fmla="*/ 64 w 115"/>
                    <a:gd name="T51" fmla="*/ 244 h 263"/>
                    <a:gd name="T52" fmla="*/ 58 w 115"/>
                    <a:gd name="T53" fmla="*/ 226 h 263"/>
                    <a:gd name="T54" fmla="*/ 50 w 115"/>
                    <a:gd name="T55" fmla="*/ 203 h 263"/>
                    <a:gd name="T56" fmla="*/ 29 w 115"/>
                    <a:gd name="T57" fmla="*/ 29 h 263"/>
                    <a:gd name="T58" fmla="*/ 43 w 115"/>
                    <a:gd name="T59" fmla="*/ 10 h 263"/>
                    <a:gd name="T60" fmla="*/ 54 w 115"/>
                    <a:gd name="T61" fmla="*/ 5 h 263"/>
                    <a:gd name="T62" fmla="*/ 55 w 115"/>
                    <a:gd name="T63" fmla="*/ 0 h 263"/>
                    <a:gd name="T64" fmla="*/ 36 w 115"/>
                    <a:gd name="T65" fmla="*/ 1 h 263"/>
                    <a:gd name="T66" fmla="*/ 24 w 115"/>
                    <a:gd name="T67" fmla="*/ 11 h 263"/>
                    <a:gd name="T68" fmla="*/ 22 w 115"/>
                    <a:gd name="T69" fmla="*/ 0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15" h="263">
                      <a:moveTo>
                        <a:pt x="22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9"/>
                        <a:pt x="14" y="20"/>
                        <a:pt x="14" y="21"/>
                      </a:cubicBezTo>
                      <a:cubicBezTo>
                        <a:pt x="13" y="26"/>
                        <a:pt x="15" y="29"/>
                        <a:pt x="15" y="29"/>
                      </a:cubicBezTo>
                      <a:cubicBezTo>
                        <a:pt x="15" y="52"/>
                        <a:pt x="0" y="120"/>
                        <a:pt x="2" y="167"/>
                      </a:cubicBezTo>
                      <a:cubicBezTo>
                        <a:pt x="18" y="177"/>
                        <a:pt x="20" y="179"/>
                        <a:pt x="29" y="187"/>
                      </a:cubicBezTo>
                      <a:cubicBezTo>
                        <a:pt x="35" y="214"/>
                        <a:pt x="31" y="246"/>
                        <a:pt x="32" y="262"/>
                      </a:cubicBezTo>
                      <a:cubicBezTo>
                        <a:pt x="115" y="263"/>
                        <a:pt x="115" y="263"/>
                        <a:pt x="115" y="263"/>
                      </a:cubicBezTo>
                      <a:cubicBezTo>
                        <a:pt x="113" y="252"/>
                        <a:pt x="110" y="239"/>
                        <a:pt x="106" y="225"/>
                      </a:cubicBezTo>
                      <a:cubicBezTo>
                        <a:pt x="101" y="202"/>
                        <a:pt x="101" y="202"/>
                        <a:pt x="101" y="202"/>
                      </a:cubicBezTo>
                      <a:cubicBezTo>
                        <a:pt x="82" y="29"/>
                        <a:pt x="82" y="29"/>
                        <a:pt x="82" y="29"/>
                      </a:cubicBezTo>
                      <a:cubicBezTo>
                        <a:pt x="96" y="11"/>
                        <a:pt x="96" y="11"/>
                        <a:pt x="96" y="11"/>
                      </a:cubicBezTo>
                      <a:cubicBezTo>
                        <a:pt x="100" y="9"/>
                        <a:pt x="107" y="7"/>
                        <a:pt x="108" y="7"/>
                      </a:cubicBezTo>
                      <a:cubicBezTo>
                        <a:pt x="111" y="6"/>
                        <a:pt x="109" y="2"/>
                        <a:pt x="109" y="2"/>
                      </a:cubicBezTo>
                      <a:cubicBezTo>
                        <a:pt x="109" y="2"/>
                        <a:pt x="95" y="1"/>
                        <a:pt x="91" y="1"/>
                      </a:cubicBezTo>
                      <a:cubicBezTo>
                        <a:pt x="90" y="1"/>
                        <a:pt x="90" y="1"/>
                        <a:pt x="90" y="1"/>
                      </a:cubicBezTo>
                      <a:cubicBezTo>
                        <a:pt x="87" y="1"/>
                        <a:pt x="77" y="11"/>
                        <a:pt x="77" y="11"/>
                      </a:cubicBezTo>
                      <a:cubicBezTo>
                        <a:pt x="76" y="0"/>
                        <a:pt x="76" y="0"/>
                        <a:pt x="76" y="0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70" y="0"/>
                        <a:pt x="70" y="2"/>
                        <a:pt x="70" y="4"/>
                      </a:cubicBezTo>
                      <a:cubicBezTo>
                        <a:pt x="68" y="19"/>
                        <a:pt x="68" y="19"/>
                        <a:pt x="68" y="19"/>
                      </a:cubicBezTo>
                      <a:cubicBezTo>
                        <a:pt x="68" y="20"/>
                        <a:pt x="68" y="21"/>
                        <a:pt x="68" y="21"/>
                      </a:cubicBezTo>
                      <a:cubicBezTo>
                        <a:pt x="66" y="26"/>
                        <a:pt x="69" y="29"/>
                        <a:pt x="69" y="29"/>
                      </a:cubicBezTo>
                      <a:cubicBezTo>
                        <a:pt x="68" y="54"/>
                        <a:pt x="36" y="178"/>
                        <a:pt x="67" y="209"/>
                      </a:cubicBezTo>
                      <a:cubicBezTo>
                        <a:pt x="66" y="221"/>
                        <a:pt x="65" y="233"/>
                        <a:pt x="64" y="244"/>
                      </a:cubicBezTo>
                      <a:cubicBezTo>
                        <a:pt x="62" y="237"/>
                        <a:pt x="60" y="231"/>
                        <a:pt x="58" y="226"/>
                      </a:cubicBezTo>
                      <a:cubicBezTo>
                        <a:pt x="50" y="203"/>
                        <a:pt x="50" y="203"/>
                        <a:pt x="50" y="203"/>
                      </a:cubicBezTo>
                      <a:cubicBezTo>
                        <a:pt x="29" y="29"/>
                        <a:pt x="29" y="29"/>
                        <a:pt x="29" y="29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7" y="8"/>
                        <a:pt x="53" y="5"/>
                        <a:pt x="54" y="5"/>
                      </a:cubicBezTo>
                      <a:cubicBezTo>
                        <a:pt x="57" y="4"/>
                        <a:pt x="55" y="0"/>
                        <a:pt x="55" y="0"/>
                      </a:cubicBezTo>
                      <a:cubicBezTo>
                        <a:pt x="55" y="0"/>
                        <a:pt x="40" y="0"/>
                        <a:pt x="36" y="1"/>
                      </a:cubicBezTo>
                      <a:cubicBezTo>
                        <a:pt x="33" y="1"/>
                        <a:pt x="24" y="11"/>
                        <a:pt x="24" y="11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3" name="Freeform 743">
                  <a:extLst>
                    <a:ext uri="{FF2B5EF4-FFF2-40B4-BE49-F238E27FC236}">
                      <a16:creationId xmlns:a16="http://schemas.microsoft.com/office/drawing/2014/main" xmlns="" id="{26DD163E-6E62-48BA-BDF7-B5B21A63E9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61725" y="3476626"/>
                  <a:ext cx="31750" cy="68263"/>
                </a:xfrm>
                <a:custGeom>
                  <a:avLst/>
                  <a:gdLst>
                    <a:gd name="T0" fmla="*/ 11 w 26"/>
                    <a:gd name="T1" fmla="*/ 0 h 55"/>
                    <a:gd name="T2" fmla="*/ 0 w 26"/>
                    <a:gd name="T3" fmla="*/ 52 h 55"/>
                    <a:gd name="T4" fmla="*/ 23 w 26"/>
                    <a:gd name="T5" fmla="*/ 44 h 55"/>
                    <a:gd name="T6" fmla="*/ 11 w 26"/>
                    <a:gd name="T7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55">
                      <a:moveTo>
                        <a:pt x="11" y="0"/>
                      </a:move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20" y="55"/>
                        <a:pt x="23" y="44"/>
                      </a:cubicBezTo>
                      <a:cubicBezTo>
                        <a:pt x="26" y="27"/>
                        <a:pt x="11" y="0"/>
                        <a:pt x="11" y="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4" name="Freeform 744">
                  <a:extLst>
                    <a:ext uri="{FF2B5EF4-FFF2-40B4-BE49-F238E27FC236}">
                      <a16:creationId xmlns:a16="http://schemas.microsoft.com/office/drawing/2014/main" xmlns="" id="{5A94AC82-9036-43B6-8578-F92B820626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6313" y="3743326"/>
                  <a:ext cx="111125" cy="419100"/>
                </a:xfrm>
                <a:custGeom>
                  <a:avLst/>
                  <a:gdLst>
                    <a:gd name="T0" fmla="*/ 62 w 89"/>
                    <a:gd name="T1" fmla="*/ 337 h 337"/>
                    <a:gd name="T2" fmla="*/ 46 w 89"/>
                    <a:gd name="T3" fmla="*/ 315 h 337"/>
                    <a:gd name="T4" fmla="*/ 65 w 89"/>
                    <a:gd name="T5" fmla="*/ 142 h 337"/>
                    <a:gd name="T6" fmla="*/ 70 w 89"/>
                    <a:gd name="T7" fmla="*/ 119 h 337"/>
                    <a:gd name="T8" fmla="*/ 85 w 89"/>
                    <a:gd name="T9" fmla="*/ 0 h 337"/>
                    <a:gd name="T10" fmla="*/ 11 w 89"/>
                    <a:gd name="T11" fmla="*/ 8 h 337"/>
                    <a:gd name="T12" fmla="*/ 31 w 89"/>
                    <a:gd name="T13" fmla="*/ 136 h 337"/>
                    <a:gd name="T14" fmla="*/ 33 w 89"/>
                    <a:gd name="T15" fmla="*/ 315 h 337"/>
                    <a:gd name="T16" fmla="*/ 36 w 89"/>
                    <a:gd name="T17" fmla="*/ 324 h 337"/>
                    <a:gd name="T18" fmla="*/ 36 w 89"/>
                    <a:gd name="T19" fmla="*/ 331 h 337"/>
                    <a:gd name="T20" fmla="*/ 62 w 89"/>
                    <a:gd name="T21" fmla="*/ 337 h 3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9" h="337">
                      <a:moveTo>
                        <a:pt x="62" y="337"/>
                      </a:moveTo>
                      <a:cubicBezTo>
                        <a:pt x="46" y="315"/>
                        <a:pt x="46" y="315"/>
                        <a:pt x="46" y="315"/>
                      </a:cubicBezTo>
                      <a:cubicBezTo>
                        <a:pt x="65" y="142"/>
                        <a:pt x="65" y="142"/>
                        <a:pt x="65" y="142"/>
                      </a:cubicBezTo>
                      <a:cubicBezTo>
                        <a:pt x="70" y="119"/>
                        <a:pt x="70" y="119"/>
                        <a:pt x="70" y="119"/>
                      </a:cubicBezTo>
                      <a:cubicBezTo>
                        <a:pt x="89" y="52"/>
                        <a:pt x="85" y="0"/>
                        <a:pt x="85" y="0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27" y="61"/>
                        <a:pt x="31" y="136"/>
                      </a:cubicBezTo>
                      <a:cubicBezTo>
                        <a:pt x="0" y="167"/>
                        <a:pt x="32" y="290"/>
                        <a:pt x="33" y="315"/>
                      </a:cubicBezTo>
                      <a:cubicBezTo>
                        <a:pt x="33" y="319"/>
                        <a:pt x="36" y="324"/>
                        <a:pt x="36" y="324"/>
                      </a:cubicBezTo>
                      <a:cubicBezTo>
                        <a:pt x="36" y="331"/>
                        <a:pt x="36" y="331"/>
                        <a:pt x="36" y="331"/>
                      </a:cubicBezTo>
                      <a:lnTo>
                        <a:pt x="62" y="337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5" name="Freeform 745">
                  <a:extLst>
                    <a:ext uri="{FF2B5EF4-FFF2-40B4-BE49-F238E27FC236}">
                      <a16:creationId xmlns:a16="http://schemas.microsoft.com/office/drawing/2014/main" xmlns="" id="{5F5190B1-09B5-4591-B73C-D6028FB865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74413" y="4135438"/>
                  <a:ext cx="57150" cy="38100"/>
                </a:xfrm>
                <a:custGeom>
                  <a:avLst/>
                  <a:gdLst>
                    <a:gd name="T0" fmla="*/ 31 w 46"/>
                    <a:gd name="T1" fmla="*/ 20 h 31"/>
                    <a:gd name="T2" fmla="*/ 42 w 46"/>
                    <a:gd name="T3" fmla="*/ 27 h 31"/>
                    <a:gd name="T4" fmla="*/ 43 w 46"/>
                    <a:gd name="T5" fmla="*/ 31 h 31"/>
                    <a:gd name="T6" fmla="*/ 24 w 46"/>
                    <a:gd name="T7" fmla="*/ 30 h 31"/>
                    <a:gd name="T8" fmla="*/ 11 w 46"/>
                    <a:gd name="T9" fmla="*/ 18 h 31"/>
                    <a:gd name="T10" fmla="*/ 10 w 46"/>
                    <a:gd name="T11" fmla="*/ 30 h 31"/>
                    <a:gd name="T12" fmla="*/ 4 w 46"/>
                    <a:gd name="T13" fmla="*/ 29 h 31"/>
                    <a:gd name="T14" fmla="*/ 2 w 46"/>
                    <a:gd name="T15" fmla="*/ 8 h 31"/>
                    <a:gd name="T16" fmla="*/ 3 w 46"/>
                    <a:gd name="T17" fmla="*/ 0 h 31"/>
                    <a:gd name="T18" fmla="*/ 13 w 46"/>
                    <a:gd name="T19" fmla="*/ 10 h 31"/>
                    <a:gd name="T20" fmla="*/ 31 w 46"/>
                    <a:gd name="T21" fmla="*/ 2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6" h="31">
                      <a:moveTo>
                        <a:pt x="31" y="20"/>
                      </a:moveTo>
                      <a:cubicBezTo>
                        <a:pt x="34" y="22"/>
                        <a:pt x="41" y="26"/>
                        <a:pt x="42" y="27"/>
                      </a:cubicBezTo>
                      <a:cubicBezTo>
                        <a:pt x="46" y="28"/>
                        <a:pt x="43" y="31"/>
                        <a:pt x="43" y="31"/>
                      </a:cubicBezTo>
                      <a:cubicBezTo>
                        <a:pt x="43" y="31"/>
                        <a:pt x="28" y="30"/>
                        <a:pt x="24" y="30"/>
                      </a:cubicBezTo>
                      <a:cubicBezTo>
                        <a:pt x="21" y="30"/>
                        <a:pt x="11" y="18"/>
                        <a:pt x="11" y="18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4" y="16"/>
                        <a:pt x="2" y="8"/>
                      </a:cubicBezTo>
                      <a:cubicBezTo>
                        <a:pt x="0" y="3"/>
                        <a:pt x="3" y="0"/>
                        <a:pt x="3" y="0"/>
                      </a:cubicBezTo>
                      <a:cubicBezTo>
                        <a:pt x="3" y="0"/>
                        <a:pt x="6" y="0"/>
                        <a:pt x="13" y="10"/>
                      </a:cubicBezTo>
                      <a:cubicBezTo>
                        <a:pt x="20" y="21"/>
                        <a:pt x="28" y="20"/>
                        <a:pt x="31" y="2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6" name="Freeform 746">
                  <a:extLst>
                    <a:ext uri="{FF2B5EF4-FFF2-40B4-BE49-F238E27FC236}">
                      <a16:creationId xmlns:a16="http://schemas.microsoft.com/office/drawing/2014/main" xmlns="" id="{35E2D4A7-F75A-4AE3-B3F4-78C500087B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8063" y="3802063"/>
                  <a:ext cx="22225" cy="79375"/>
                </a:xfrm>
                <a:custGeom>
                  <a:avLst/>
                  <a:gdLst>
                    <a:gd name="T0" fmla="*/ 4 w 18"/>
                    <a:gd name="T1" fmla="*/ 63 h 63"/>
                    <a:gd name="T2" fmla="*/ 16 w 18"/>
                    <a:gd name="T3" fmla="*/ 15 h 63"/>
                    <a:gd name="T4" fmla="*/ 0 w 18"/>
                    <a:gd name="T5" fmla="*/ 37 h 63"/>
                    <a:gd name="T6" fmla="*/ 4 w 18"/>
                    <a:gd name="T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63">
                      <a:moveTo>
                        <a:pt x="4" y="63"/>
                      </a:moveTo>
                      <a:cubicBezTo>
                        <a:pt x="4" y="63"/>
                        <a:pt x="18" y="28"/>
                        <a:pt x="16" y="15"/>
                      </a:cubicBezTo>
                      <a:cubicBezTo>
                        <a:pt x="14" y="0"/>
                        <a:pt x="0" y="37"/>
                        <a:pt x="0" y="37"/>
                      </a:cubicBez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97D4E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7" name="Freeform 747">
                  <a:extLst>
                    <a:ext uri="{FF2B5EF4-FFF2-40B4-BE49-F238E27FC236}">
                      <a16:creationId xmlns:a16="http://schemas.microsoft.com/office/drawing/2014/main" xmlns="" id="{31C37D32-0C84-4C97-ABC5-60EAF6AD82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75988" y="3736976"/>
                  <a:ext cx="136525" cy="430213"/>
                </a:xfrm>
                <a:custGeom>
                  <a:avLst/>
                  <a:gdLst>
                    <a:gd name="T0" fmla="*/ 55 w 110"/>
                    <a:gd name="T1" fmla="*/ 339 h 344"/>
                    <a:gd name="T2" fmla="*/ 41 w 110"/>
                    <a:gd name="T3" fmla="*/ 317 h 344"/>
                    <a:gd name="T4" fmla="*/ 64 w 110"/>
                    <a:gd name="T5" fmla="*/ 145 h 344"/>
                    <a:gd name="T6" fmla="*/ 71 w 110"/>
                    <a:gd name="T7" fmla="*/ 122 h 344"/>
                    <a:gd name="T8" fmla="*/ 110 w 110"/>
                    <a:gd name="T9" fmla="*/ 5 h 344"/>
                    <a:gd name="T10" fmla="*/ 37 w 110"/>
                    <a:gd name="T11" fmla="*/ 0 h 344"/>
                    <a:gd name="T12" fmla="*/ 30 w 110"/>
                    <a:gd name="T13" fmla="*/ 138 h 344"/>
                    <a:gd name="T14" fmla="*/ 27 w 110"/>
                    <a:gd name="T15" fmla="*/ 317 h 344"/>
                    <a:gd name="T16" fmla="*/ 26 w 110"/>
                    <a:gd name="T17" fmla="*/ 323 h 344"/>
                    <a:gd name="T18" fmla="*/ 51 w 110"/>
                    <a:gd name="T19" fmla="*/ 344 h 344"/>
                    <a:gd name="T20" fmla="*/ 55 w 110"/>
                    <a:gd name="T21" fmla="*/ 339 h 3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" h="344">
                      <a:moveTo>
                        <a:pt x="55" y="339"/>
                      </a:moveTo>
                      <a:cubicBezTo>
                        <a:pt x="41" y="317"/>
                        <a:pt x="41" y="317"/>
                        <a:pt x="41" y="317"/>
                      </a:cubicBezTo>
                      <a:cubicBezTo>
                        <a:pt x="64" y="145"/>
                        <a:pt x="64" y="145"/>
                        <a:pt x="64" y="145"/>
                      </a:cubicBezTo>
                      <a:cubicBezTo>
                        <a:pt x="71" y="122"/>
                        <a:pt x="71" y="122"/>
                        <a:pt x="71" y="122"/>
                      </a:cubicBezTo>
                      <a:cubicBezTo>
                        <a:pt x="86" y="81"/>
                        <a:pt x="110" y="5"/>
                        <a:pt x="110" y="5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28" y="63"/>
                        <a:pt x="30" y="138"/>
                      </a:cubicBezTo>
                      <a:cubicBezTo>
                        <a:pt x="0" y="165"/>
                        <a:pt x="26" y="284"/>
                        <a:pt x="27" y="317"/>
                      </a:cubicBezTo>
                      <a:cubicBezTo>
                        <a:pt x="26" y="321"/>
                        <a:pt x="26" y="323"/>
                        <a:pt x="26" y="323"/>
                      </a:cubicBezTo>
                      <a:cubicBezTo>
                        <a:pt x="51" y="344"/>
                        <a:pt x="51" y="344"/>
                        <a:pt x="51" y="344"/>
                      </a:cubicBezTo>
                      <a:lnTo>
                        <a:pt x="55" y="339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8" name="Freeform 748">
                  <a:extLst>
                    <a:ext uri="{FF2B5EF4-FFF2-40B4-BE49-F238E27FC236}">
                      <a16:creationId xmlns:a16="http://schemas.microsoft.com/office/drawing/2014/main" xmlns="" id="{D9F0417E-7D96-4801-97A2-42F815DC111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06150" y="4135438"/>
                  <a:ext cx="57150" cy="36513"/>
                </a:xfrm>
                <a:custGeom>
                  <a:avLst/>
                  <a:gdLst>
                    <a:gd name="T0" fmla="*/ 31 w 46"/>
                    <a:gd name="T1" fmla="*/ 19 h 30"/>
                    <a:gd name="T2" fmla="*/ 43 w 46"/>
                    <a:gd name="T3" fmla="*/ 25 h 30"/>
                    <a:gd name="T4" fmla="*/ 44 w 46"/>
                    <a:gd name="T5" fmla="*/ 30 h 30"/>
                    <a:gd name="T6" fmla="*/ 25 w 46"/>
                    <a:gd name="T7" fmla="*/ 30 h 30"/>
                    <a:gd name="T8" fmla="*/ 12 w 46"/>
                    <a:gd name="T9" fmla="*/ 18 h 30"/>
                    <a:gd name="T10" fmla="*/ 11 w 46"/>
                    <a:gd name="T11" fmla="*/ 30 h 30"/>
                    <a:gd name="T12" fmla="*/ 5 w 46"/>
                    <a:gd name="T13" fmla="*/ 29 h 30"/>
                    <a:gd name="T14" fmla="*/ 2 w 46"/>
                    <a:gd name="T15" fmla="*/ 9 h 30"/>
                    <a:gd name="T16" fmla="*/ 2 w 46"/>
                    <a:gd name="T17" fmla="*/ 1 h 30"/>
                    <a:gd name="T18" fmla="*/ 13 w 46"/>
                    <a:gd name="T19" fmla="*/ 10 h 30"/>
                    <a:gd name="T20" fmla="*/ 31 w 46"/>
                    <a:gd name="T21" fmla="*/ 1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6" h="30">
                      <a:moveTo>
                        <a:pt x="31" y="19"/>
                      </a:moveTo>
                      <a:cubicBezTo>
                        <a:pt x="34" y="21"/>
                        <a:pt x="42" y="25"/>
                        <a:pt x="43" y="25"/>
                      </a:cubicBezTo>
                      <a:cubicBezTo>
                        <a:pt x="46" y="26"/>
                        <a:pt x="44" y="30"/>
                        <a:pt x="44" y="30"/>
                      </a:cubicBezTo>
                      <a:cubicBezTo>
                        <a:pt x="44" y="30"/>
                        <a:pt x="29" y="29"/>
                        <a:pt x="25" y="30"/>
                      </a:cubicBezTo>
                      <a:cubicBezTo>
                        <a:pt x="22" y="29"/>
                        <a:pt x="12" y="18"/>
                        <a:pt x="12" y="18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18"/>
                        <a:pt x="2" y="9"/>
                      </a:cubicBezTo>
                      <a:cubicBezTo>
                        <a:pt x="0" y="4"/>
                        <a:pt x="2" y="1"/>
                        <a:pt x="2" y="1"/>
                      </a:cubicBezTo>
                      <a:cubicBezTo>
                        <a:pt x="2" y="1"/>
                        <a:pt x="6" y="0"/>
                        <a:pt x="13" y="10"/>
                      </a:cubicBezTo>
                      <a:cubicBezTo>
                        <a:pt x="21" y="20"/>
                        <a:pt x="28" y="19"/>
                        <a:pt x="31" y="19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9" name="Freeform 749">
                  <a:extLst>
                    <a:ext uri="{FF2B5EF4-FFF2-40B4-BE49-F238E27FC236}">
                      <a16:creationId xmlns:a16="http://schemas.microsoft.com/office/drawing/2014/main" xmlns="" id="{D0BF782A-79B3-486D-975F-BEC6D18F4C8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88688" y="3367088"/>
                  <a:ext cx="168275" cy="457200"/>
                </a:xfrm>
                <a:custGeom>
                  <a:avLst/>
                  <a:gdLst>
                    <a:gd name="T0" fmla="*/ 123 w 134"/>
                    <a:gd name="T1" fmla="*/ 357 h 367"/>
                    <a:gd name="T2" fmla="*/ 124 w 134"/>
                    <a:gd name="T3" fmla="*/ 187 h 367"/>
                    <a:gd name="T4" fmla="*/ 115 w 134"/>
                    <a:gd name="T5" fmla="*/ 111 h 367"/>
                    <a:gd name="T6" fmla="*/ 134 w 134"/>
                    <a:gd name="T7" fmla="*/ 64 h 367"/>
                    <a:gd name="T8" fmla="*/ 129 w 134"/>
                    <a:gd name="T9" fmla="*/ 39 h 367"/>
                    <a:gd name="T10" fmla="*/ 98 w 134"/>
                    <a:gd name="T11" fmla="*/ 12 h 367"/>
                    <a:gd name="T12" fmla="*/ 62 w 134"/>
                    <a:gd name="T13" fmla="*/ 3 h 367"/>
                    <a:gd name="T14" fmla="*/ 15 w 134"/>
                    <a:gd name="T15" fmla="*/ 66 h 367"/>
                    <a:gd name="T16" fmla="*/ 49 w 134"/>
                    <a:gd name="T17" fmla="*/ 188 h 367"/>
                    <a:gd name="T18" fmla="*/ 3 w 134"/>
                    <a:gd name="T19" fmla="*/ 360 h 367"/>
                    <a:gd name="T20" fmla="*/ 123 w 134"/>
                    <a:gd name="T21" fmla="*/ 357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4" h="367">
                      <a:moveTo>
                        <a:pt x="123" y="357"/>
                      </a:moveTo>
                      <a:cubicBezTo>
                        <a:pt x="133" y="233"/>
                        <a:pt x="128" y="215"/>
                        <a:pt x="124" y="187"/>
                      </a:cubicBezTo>
                      <a:cubicBezTo>
                        <a:pt x="118" y="137"/>
                        <a:pt x="122" y="152"/>
                        <a:pt x="115" y="111"/>
                      </a:cubicBezTo>
                      <a:cubicBezTo>
                        <a:pt x="130" y="103"/>
                        <a:pt x="131" y="77"/>
                        <a:pt x="134" y="64"/>
                      </a:cubicBezTo>
                      <a:cubicBezTo>
                        <a:pt x="131" y="59"/>
                        <a:pt x="130" y="44"/>
                        <a:pt x="129" y="39"/>
                      </a:cubicBezTo>
                      <a:cubicBezTo>
                        <a:pt x="127" y="23"/>
                        <a:pt x="123" y="21"/>
                        <a:pt x="98" y="12"/>
                      </a:cubicBezTo>
                      <a:cubicBezTo>
                        <a:pt x="91" y="9"/>
                        <a:pt x="73" y="0"/>
                        <a:pt x="62" y="3"/>
                      </a:cubicBezTo>
                      <a:cubicBezTo>
                        <a:pt x="44" y="9"/>
                        <a:pt x="17" y="11"/>
                        <a:pt x="15" y="66"/>
                      </a:cubicBezTo>
                      <a:cubicBezTo>
                        <a:pt x="14" y="106"/>
                        <a:pt x="47" y="133"/>
                        <a:pt x="49" y="188"/>
                      </a:cubicBezTo>
                      <a:cubicBezTo>
                        <a:pt x="0" y="219"/>
                        <a:pt x="3" y="360"/>
                        <a:pt x="3" y="360"/>
                      </a:cubicBezTo>
                      <a:cubicBezTo>
                        <a:pt x="3" y="360"/>
                        <a:pt x="72" y="367"/>
                        <a:pt x="123" y="357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0" name="Freeform 750">
                  <a:extLst>
                    <a:ext uri="{FF2B5EF4-FFF2-40B4-BE49-F238E27FC236}">
                      <a16:creationId xmlns:a16="http://schemas.microsoft.com/office/drawing/2014/main" xmlns="" id="{9BE2C290-5766-416F-A1DE-B9CE14B507D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9650" y="3363913"/>
                  <a:ext cx="69850" cy="92075"/>
                </a:xfrm>
                <a:custGeom>
                  <a:avLst/>
                  <a:gdLst>
                    <a:gd name="T0" fmla="*/ 50 w 56"/>
                    <a:gd name="T1" fmla="*/ 74 h 74"/>
                    <a:gd name="T2" fmla="*/ 0 w 56"/>
                    <a:gd name="T3" fmla="*/ 11 h 74"/>
                    <a:gd name="T4" fmla="*/ 24 w 56"/>
                    <a:gd name="T5" fmla="*/ 12 h 74"/>
                    <a:gd name="T6" fmla="*/ 50 w 56"/>
                    <a:gd name="T7" fmla="*/ 74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74">
                      <a:moveTo>
                        <a:pt x="50" y="74"/>
                      </a:moveTo>
                      <a:cubicBezTo>
                        <a:pt x="50" y="74"/>
                        <a:pt x="31" y="39"/>
                        <a:pt x="0" y="11"/>
                      </a:cubicBezTo>
                      <a:cubicBezTo>
                        <a:pt x="3" y="0"/>
                        <a:pt x="8" y="4"/>
                        <a:pt x="24" y="12"/>
                      </a:cubicBezTo>
                      <a:cubicBezTo>
                        <a:pt x="56" y="37"/>
                        <a:pt x="50" y="74"/>
                        <a:pt x="50" y="74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1" name="Freeform 751">
                  <a:extLst>
                    <a:ext uri="{FF2B5EF4-FFF2-40B4-BE49-F238E27FC236}">
                      <a16:creationId xmlns:a16="http://schemas.microsoft.com/office/drawing/2014/main" xmlns="" id="{B0D7C3E6-CD35-4935-8DE3-ADD5A15595D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3938" y="3363913"/>
                  <a:ext cx="79375" cy="115888"/>
                </a:xfrm>
                <a:custGeom>
                  <a:avLst/>
                  <a:gdLst>
                    <a:gd name="T0" fmla="*/ 37 w 63"/>
                    <a:gd name="T1" fmla="*/ 93 h 93"/>
                    <a:gd name="T2" fmla="*/ 11 w 63"/>
                    <a:gd name="T3" fmla="*/ 15 h 93"/>
                    <a:gd name="T4" fmla="*/ 7 w 63"/>
                    <a:gd name="T5" fmla="*/ 4 h 93"/>
                    <a:gd name="T6" fmla="*/ 37 w 63"/>
                    <a:gd name="T7" fmla="*/ 9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3" h="93">
                      <a:moveTo>
                        <a:pt x="37" y="93"/>
                      </a:moveTo>
                      <a:cubicBezTo>
                        <a:pt x="37" y="93"/>
                        <a:pt x="47" y="47"/>
                        <a:pt x="11" y="15"/>
                      </a:cubicBezTo>
                      <a:cubicBezTo>
                        <a:pt x="0" y="6"/>
                        <a:pt x="2" y="0"/>
                        <a:pt x="7" y="4"/>
                      </a:cubicBezTo>
                      <a:cubicBezTo>
                        <a:pt x="63" y="44"/>
                        <a:pt x="37" y="93"/>
                        <a:pt x="37" y="93"/>
                      </a:cubicBezTo>
                      <a:close/>
                    </a:path>
                  </a:pathLst>
                </a:custGeom>
                <a:solidFill>
                  <a:srgbClr val="BDE4E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2" name="Freeform 752">
                  <a:extLst>
                    <a:ext uri="{FF2B5EF4-FFF2-40B4-BE49-F238E27FC236}">
                      <a16:creationId xmlns:a16="http://schemas.microsoft.com/office/drawing/2014/main" xmlns="" id="{457F37BA-5D70-4E59-9B42-14985025FA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9650" y="3302001"/>
                  <a:ext cx="74613" cy="88900"/>
                </a:xfrm>
                <a:custGeom>
                  <a:avLst/>
                  <a:gdLst>
                    <a:gd name="T0" fmla="*/ 0 w 60"/>
                    <a:gd name="T1" fmla="*/ 52 h 71"/>
                    <a:gd name="T2" fmla="*/ 5 w 60"/>
                    <a:gd name="T3" fmla="*/ 18 h 71"/>
                    <a:gd name="T4" fmla="*/ 18 w 60"/>
                    <a:gd name="T5" fmla="*/ 0 h 71"/>
                    <a:gd name="T6" fmla="*/ 32 w 60"/>
                    <a:gd name="T7" fmla="*/ 21 h 71"/>
                    <a:gd name="T8" fmla="*/ 46 w 60"/>
                    <a:gd name="T9" fmla="*/ 31 h 71"/>
                    <a:gd name="T10" fmla="*/ 60 w 60"/>
                    <a:gd name="T11" fmla="*/ 31 h 71"/>
                    <a:gd name="T12" fmla="*/ 30 w 60"/>
                    <a:gd name="T13" fmla="*/ 71 h 71"/>
                    <a:gd name="T14" fmla="*/ 0 w 60"/>
                    <a:gd name="T15" fmla="*/ 52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71">
                      <a:moveTo>
                        <a:pt x="0" y="52"/>
                      </a:moveTo>
                      <a:cubicBezTo>
                        <a:pt x="9" y="36"/>
                        <a:pt x="5" y="18"/>
                        <a:pt x="5" y="18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27" y="13"/>
                        <a:pt x="32" y="21"/>
                      </a:cubicBezTo>
                      <a:cubicBezTo>
                        <a:pt x="35" y="27"/>
                        <a:pt x="42" y="31"/>
                        <a:pt x="46" y="31"/>
                      </a:cubicBezTo>
                      <a:cubicBezTo>
                        <a:pt x="54" y="31"/>
                        <a:pt x="56" y="31"/>
                        <a:pt x="60" y="31"/>
                      </a:cubicBezTo>
                      <a:cubicBezTo>
                        <a:pt x="48" y="35"/>
                        <a:pt x="35" y="40"/>
                        <a:pt x="30" y="71"/>
                      </a:cubicBezTo>
                      <a:cubicBezTo>
                        <a:pt x="12" y="67"/>
                        <a:pt x="6" y="60"/>
                        <a:pt x="0" y="52"/>
                      </a:cubicBezTo>
                      <a:close/>
                    </a:path>
                  </a:pathLst>
                </a:custGeom>
                <a:solidFill>
                  <a:srgbClr val="BEE5E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3" name="Freeform 753">
                  <a:extLst>
                    <a:ext uri="{FF2B5EF4-FFF2-40B4-BE49-F238E27FC236}">
                      <a16:creationId xmlns:a16="http://schemas.microsoft.com/office/drawing/2014/main" xmlns="" id="{C5CD110B-FD5C-4F99-AE3E-CD334971A3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3938" y="3257551"/>
                  <a:ext cx="68263" cy="85725"/>
                </a:xfrm>
                <a:custGeom>
                  <a:avLst/>
                  <a:gdLst>
                    <a:gd name="T0" fmla="*/ 48 w 55"/>
                    <a:gd name="T1" fmla="*/ 67 h 68"/>
                    <a:gd name="T2" fmla="*/ 33 w 55"/>
                    <a:gd name="T3" fmla="*/ 68 h 68"/>
                    <a:gd name="T4" fmla="*/ 18 w 55"/>
                    <a:gd name="T5" fmla="*/ 56 h 68"/>
                    <a:gd name="T6" fmla="*/ 12 w 55"/>
                    <a:gd name="T7" fmla="*/ 49 h 68"/>
                    <a:gd name="T8" fmla="*/ 5 w 55"/>
                    <a:gd name="T9" fmla="*/ 45 h 68"/>
                    <a:gd name="T10" fmla="*/ 7 w 55"/>
                    <a:gd name="T11" fmla="*/ 34 h 68"/>
                    <a:gd name="T12" fmla="*/ 6 w 55"/>
                    <a:gd name="T13" fmla="*/ 5 h 68"/>
                    <a:gd name="T14" fmla="*/ 20 w 55"/>
                    <a:gd name="T15" fmla="*/ 0 h 68"/>
                    <a:gd name="T16" fmla="*/ 37 w 55"/>
                    <a:gd name="T17" fmla="*/ 9 h 68"/>
                    <a:gd name="T18" fmla="*/ 55 w 55"/>
                    <a:gd name="T19" fmla="*/ 39 h 68"/>
                    <a:gd name="T20" fmla="*/ 53 w 55"/>
                    <a:gd name="T21" fmla="*/ 41 h 68"/>
                    <a:gd name="T22" fmla="*/ 50 w 55"/>
                    <a:gd name="T23" fmla="*/ 43 h 68"/>
                    <a:gd name="T24" fmla="*/ 50 w 55"/>
                    <a:gd name="T25" fmla="*/ 63 h 68"/>
                    <a:gd name="T26" fmla="*/ 48 w 55"/>
                    <a:gd name="T27" fmla="*/ 67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5" h="68">
                      <a:moveTo>
                        <a:pt x="48" y="67"/>
                      </a:moveTo>
                      <a:cubicBezTo>
                        <a:pt x="44" y="68"/>
                        <a:pt x="40" y="68"/>
                        <a:pt x="33" y="68"/>
                      </a:cubicBezTo>
                      <a:cubicBezTo>
                        <a:pt x="24" y="68"/>
                        <a:pt x="18" y="56"/>
                        <a:pt x="18" y="56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cubicBezTo>
                        <a:pt x="12" y="49"/>
                        <a:pt x="8" y="48"/>
                        <a:pt x="5" y="45"/>
                      </a:cubicBezTo>
                      <a:cubicBezTo>
                        <a:pt x="4" y="43"/>
                        <a:pt x="0" y="37"/>
                        <a:pt x="7" y="34"/>
                      </a:cubicBezTo>
                      <a:cubicBezTo>
                        <a:pt x="17" y="28"/>
                        <a:pt x="6" y="5"/>
                        <a:pt x="6" y="5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37" y="9"/>
                        <a:pt x="37" y="9"/>
                        <a:pt x="37" y="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5" y="39"/>
                        <a:pt x="55" y="41"/>
                        <a:pt x="53" y="41"/>
                      </a:cubicBezTo>
                      <a:cubicBezTo>
                        <a:pt x="51" y="42"/>
                        <a:pt x="50" y="43"/>
                        <a:pt x="50" y="43"/>
                      </a:cubicBezTo>
                      <a:cubicBezTo>
                        <a:pt x="50" y="43"/>
                        <a:pt x="50" y="60"/>
                        <a:pt x="50" y="63"/>
                      </a:cubicBezTo>
                      <a:cubicBezTo>
                        <a:pt x="50" y="65"/>
                        <a:pt x="50" y="67"/>
                        <a:pt x="48" y="67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4" name="Freeform 754">
                  <a:extLst>
                    <a:ext uri="{FF2B5EF4-FFF2-40B4-BE49-F238E27FC236}">
                      <a16:creationId xmlns:a16="http://schemas.microsoft.com/office/drawing/2014/main" xmlns="" id="{56750C06-BF06-4F39-ADAE-5D55348461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55363" y="3248026"/>
                  <a:ext cx="77788" cy="77788"/>
                </a:xfrm>
                <a:custGeom>
                  <a:avLst/>
                  <a:gdLst>
                    <a:gd name="T0" fmla="*/ 4 w 62"/>
                    <a:gd name="T1" fmla="*/ 36 h 63"/>
                    <a:gd name="T2" fmla="*/ 5 w 62"/>
                    <a:gd name="T3" fmla="*/ 31 h 63"/>
                    <a:gd name="T4" fmla="*/ 25 w 62"/>
                    <a:gd name="T5" fmla="*/ 8 h 63"/>
                    <a:gd name="T6" fmla="*/ 61 w 62"/>
                    <a:gd name="T7" fmla="*/ 17 h 63"/>
                    <a:gd name="T8" fmla="*/ 42 w 62"/>
                    <a:gd name="T9" fmla="*/ 29 h 63"/>
                    <a:gd name="T10" fmla="*/ 34 w 62"/>
                    <a:gd name="T11" fmla="*/ 42 h 63"/>
                    <a:gd name="T12" fmla="*/ 27 w 62"/>
                    <a:gd name="T13" fmla="*/ 50 h 63"/>
                    <a:gd name="T14" fmla="*/ 16 w 62"/>
                    <a:gd name="T15" fmla="*/ 63 h 63"/>
                    <a:gd name="T16" fmla="*/ 4 w 62"/>
                    <a:gd name="T17" fmla="*/ 36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2" h="63">
                      <a:moveTo>
                        <a:pt x="4" y="36"/>
                      </a:move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5" y="31"/>
                        <a:pt x="3" y="15"/>
                        <a:pt x="25" y="8"/>
                      </a:cubicBezTo>
                      <a:cubicBezTo>
                        <a:pt x="49" y="0"/>
                        <a:pt x="62" y="11"/>
                        <a:pt x="61" y="17"/>
                      </a:cubicBezTo>
                      <a:cubicBezTo>
                        <a:pt x="56" y="18"/>
                        <a:pt x="40" y="17"/>
                        <a:pt x="42" y="29"/>
                      </a:cubicBezTo>
                      <a:cubicBezTo>
                        <a:pt x="43" y="42"/>
                        <a:pt x="35" y="42"/>
                        <a:pt x="34" y="42"/>
                      </a:cubicBezTo>
                      <a:cubicBezTo>
                        <a:pt x="33" y="42"/>
                        <a:pt x="27" y="44"/>
                        <a:pt x="27" y="50"/>
                      </a:cubicBezTo>
                      <a:cubicBezTo>
                        <a:pt x="28" y="57"/>
                        <a:pt x="20" y="62"/>
                        <a:pt x="16" y="63"/>
                      </a:cubicBezTo>
                      <a:cubicBezTo>
                        <a:pt x="0" y="48"/>
                        <a:pt x="4" y="36"/>
                        <a:pt x="4" y="36"/>
                      </a:cubicBezTo>
                      <a:close/>
                    </a:path>
                  </a:pathLst>
                </a:custGeom>
                <a:solidFill>
                  <a:srgbClr val="5B47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5" name="Freeform 755">
                  <a:extLst>
                    <a:ext uri="{FF2B5EF4-FFF2-40B4-BE49-F238E27FC236}">
                      <a16:creationId xmlns:a16="http://schemas.microsoft.com/office/drawing/2014/main" xmlns="" id="{9CD158C1-A61E-41E7-A14E-E8966BB8BCC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3625" y="3287713"/>
                  <a:ext cx="14288" cy="7938"/>
                </a:xfrm>
                <a:custGeom>
                  <a:avLst/>
                  <a:gdLst>
                    <a:gd name="T0" fmla="*/ 10 w 11"/>
                    <a:gd name="T1" fmla="*/ 3 h 7"/>
                    <a:gd name="T2" fmla="*/ 8 w 11"/>
                    <a:gd name="T3" fmla="*/ 6 h 7"/>
                    <a:gd name="T4" fmla="*/ 1 w 11"/>
                    <a:gd name="T5" fmla="*/ 7 h 7"/>
                    <a:gd name="T6" fmla="*/ 9 w 11"/>
                    <a:gd name="T7" fmla="*/ 1 h 7"/>
                    <a:gd name="T8" fmla="*/ 10 w 11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7">
                      <a:moveTo>
                        <a:pt x="10" y="3"/>
                      </a:moveTo>
                      <a:cubicBezTo>
                        <a:pt x="11" y="5"/>
                        <a:pt x="10" y="6"/>
                        <a:pt x="8" y="6"/>
                      </a:cubicBezTo>
                      <a:cubicBezTo>
                        <a:pt x="6" y="6"/>
                        <a:pt x="4" y="6"/>
                        <a:pt x="1" y="7"/>
                      </a:cubicBezTo>
                      <a:cubicBezTo>
                        <a:pt x="0" y="7"/>
                        <a:pt x="4" y="4"/>
                        <a:pt x="9" y="1"/>
                      </a:cubicBezTo>
                      <a:cubicBezTo>
                        <a:pt x="11" y="0"/>
                        <a:pt x="10" y="1"/>
                        <a:pt x="10" y="3"/>
                      </a:cubicBezTo>
                      <a:close/>
                    </a:path>
                  </a:pathLst>
                </a:custGeom>
                <a:solidFill>
                  <a:srgbClr val="232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6" name="Freeform 756">
                  <a:extLst>
                    <a:ext uri="{FF2B5EF4-FFF2-40B4-BE49-F238E27FC236}">
                      <a16:creationId xmlns:a16="http://schemas.microsoft.com/office/drawing/2014/main" xmlns="" id="{14486ED3-3421-4A66-BC63-EC71DE6799E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12500" y="3284538"/>
                  <a:ext cx="46038" cy="138113"/>
                </a:xfrm>
                <a:custGeom>
                  <a:avLst/>
                  <a:gdLst>
                    <a:gd name="T0" fmla="*/ 37 w 37"/>
                    <a:gd name="T1" fmla="*/ 2 h 111"/>
                    <a:gd name="T2" fmla="*/ 8 w 37"/>
                    <a:gd name="T3" fmla="*/ 13 h 111"/>
                    <a:gd name="T4" fmla="*/ 9 w 37"/>
                    <a:gd name="T5" fmla="*/ 52 h 111"/>
                    <a:gd name="T6" fmla="*/ 1 w 37"/>
                    <a:gd name="T7" fmla="*/ 85 h 111"/>
                    <a:gd name="T8" fmla="*/ 15 w 37"/>
                    <a:gd name="T9" fmla="*/ 109 h 111"/>
                    <a:gd name="T10" fmla="*/ 30 w 37"/>
                    <a:gd name="T11" fmla="*/ 74 h 111"/>
                    <a:gd name="T12" fmla="*/ 27 w 37"/>
                    <a:gd name="T13" fmla="*/ 43 h 111"/>
                    <a:gd name="T14" fmla="*/ 25 w 37"/>
                    <a:gd name="T15" fmla="*/ 14 h 111"/>
                    <a:gd name="T16" fmla="*/ 37 w 37"/>
                    <a:gd name="T17" fmla="*/ 8 h 111"/>
                    <a:gd name="T18" fmla="*/ 37 w 37"/>
                    <a:gd name="T19" fmla="*/ 2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7" h="111">
                      <a:moveTo>
                        <a:pt x="37" y="2"/>
                      </a:moveTo>
                      <a:cubicBezTo>
                        <a:pt x="37" y="2"/>
                        <a:pt x="18" y="0"/>
                        <a:pt x="8" y="13"/>
                      </a:cubicBezTo>
                      <a:cubicBezTo>
                        <a:pt x="0" y="24"/>
                        <a:pt x="4" y="35"/>
                        <a:pt x="9" y="52"/>
                      </a:cubicBezTo>
                      <a:cubicBezTo>
                        <a:pt x="14" y="71"/>
                        <a:pt x="0" y="69"/>
                        <a:pt x="1" y="85"/>
                      </a:cubicBezTo>
                      <a:cubicBezTo>
                        <a:pt x="3" y="101"/>
                        <a:pt x="11" y="109"/>
                        <a:pt x="15" y="109"/>
                      </a:cubicBezTo>
                      <a:cubicBezTo>
                        <a:pt x="25" y="111"/>
                        <a:pt x="20" y="94"/>
                        <a:pt x="30" y="74"/>
                      </a:cubicBezTo>
                      <a:cubicBezTo>
                        <a:pt x="37" y="61"/>
                        <a:pt x="34" y="57"/>
                        <a:pt x="27" y="43"/>
                      </a:cubicBezTo>
                      <a:cubicBezTo>
                        <a:pt x="24" y="36"/>
                        <a:pt x="20" y="22"/>
                        <a:pt x="25" y="14"/>
                      </a:cubicBezTo>
                      <a:cubicBezTo>
                        <a:pt x="28" y="7"/>
                        <a:pt x="37" y="8"/>
                        <a:pt x="37" y="8"/>
                      </a:cubicBez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5B47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7" name="Freeform 757">
                  <a:extLst>
                    <a:ext uri="{FF2B5EF4-FFF2-40B4-BE49-F238E27FC236}">
                      <a16:creationId xmlns:a16="http://schemas.microsoft.com/office/drawing/2014/main" xmlns="" id="{A68BDEFE-8AD8-4916-B3D6-857193ADDD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55363" y="3284538"/>
                  <a:ext cx="7938" cy="11113"/>
                </a:xfrm>
                <a:custGeom>
                  <a:avLst/>
                  <a:gdLst>
                    <a:gd name="T0" fmla="*/ 5 w 6"/>
                    <a:gd name="T1" fmla="*/ 7 h 10"/>
                    <a:gd name="T2" fmla="*/ 3 w 6"/>
                    <a:gd name="T3" fmla="*/ 9 h 10"/>
                    <a:gd name="T4" fmla="*/ 1 w 6"/>
                    <a:gd name="T5" fmla="*/ 7 h 10"/>
                    <a:gd name="T6" fmla="*/ 1 w 6"/>
                    <a:gd name="T7" fmla="*/ 2 h 10"/>
                    <a:gd name="T8" fmla="*/ 4 w 6"/>
                    <a:gd name="T9" fmla="*/ 0 h 10"/>
                    <a:gd name="T10" fmla="*/ 6 w 6"/>
                    <a:gd name="T11" fmla="*/ 2 h 10"/>
                    <a:gd name="T12" fmla="*/ 5 w 6"/>
                    <a:gd name="T13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5" y="7"/>
                      </a:moveTo>
                      <a:cubicBezTo>
                        <a:pt x="5" y="9"/>
                        <a:pt x="4" y="10"/>
                        <a:pt x="3" y="9"/>
                      </a:cubicBezTo>
                      <a:cubicBezTo>
                        <a:pt x="1" y="9"/>
                        <a:pt x="0" y="8"/>
                        <a:pt x="1" y="7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2" y="0"/>
                        <a:pt x="4" y="0"/>
                      </a:cubicBezTo>
                      <a:cubicBezTo>
                        <a:pt x="5" y="0"/>
                        <a:pt x="6" y="1"/>
                        <a:pt x="6" y="2"/>
                      </a:cubicBezTo>
                      <a:lnTo>
                        <a:pt x="5" y="7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8" name="Freeform 758">
                  <a:extLst>
                    <a:ext uri="{FF2B5EF4-FFF2-40B4-BE49-F238E27FC236}">
                      <a16:creationId xmlns:a16="http://schemas.microsoft.com/office/drawing/2014/main" xmlns="" id="{07EC9BD7-D49D-464D-A8EE-DE20CD1FC8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3138" y="3476626"/>
                  <a:ext cx="19050" cy="73025"/>
                </a:xfrm>
                <a:custGeom>
                  <a:avLst/>
                  <a:gdLst>
                    <a:gd name="T0" fmla="*/ 6 w 16"/>
                    <a:gd name="T1" fmla="*/ 59 h 59"/>
                    <a:gd name="T2" fmla="*/ 12 w 16"/>
                    <a:gd name="T3" fmla="*/ 6 h 59"/>
                    <a:gd name="T4" fmla="*/ 0 w 16"/>
                    <a:gd name="T5" fmla="*/ 45 h 59"/>
                    <a:gd name="T6" fmla="*/ 6 w 16"/>
                    <a:gd name="T7" fmla="*/ 59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59">
                      <a:moveTo>
                        <a:pt x="6" y="59"/>
                      </a:moveTo>
                      <a:cubicBezTo>
                        <a:pt x="6" y="59"/>
                        <a:pt x="16" y="11"/>
                        <a:pt x="12" y="6"/>
                      </a:cubicBezTo>
                      <a:cubicBezTo>
                        <a:pt x="8" y="0"/>
                        <a:pt x="0" y="45"/>
                        <a:pt x="0" y="45"/>
                      </a:cubicBezTo>
                      <a:lnTo>
                        <a:pt x="6" y="59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9" name="Freeform 759">
                  <a:extLst>
                    <a:ext uri="{FF2B5EF4-FFF2-40B4-BE49-F238E27FC236}">
                      <a16:creationId xmlns:a16="http://schemas.microsoft.com/office/drawing/2014/main" xmlns="" id="{9728C2FC-2634-40C3-9617-D140431E2B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83925" y="3371851"/>
                  <a:ext cx="82550" cy="234950"/>
                </a:xfrm>
                <a:custGeom>
                  <a:avLst/>
                  <a:gdLst>
                    <a:gd name="T0" fmla="*/ 0 w 66"/>
                    <a:gd name="T1" fmla="*/ 181 h 189"/>
                    <a:gd name="T2" fmla="*/ 7 w 66"/>
                    <a:gd name="T3" fmla="*/ 155 h 189"/>
                    <a:gd name="T4" fmla="*/ 14 w 66"/>
                    <a:gd name="T5" fmla="*/ 47 h 189"/>
                    <a:gd name="T6" fmla="*/ 31 w 66"/>
                    <a:gd name="T7" fmla="*/ 14 h 189"/>
                    <a:gd name="T8" fmla="*/ 65 w 66"/>
                    <a:gd name="T9" fmla="*/ 0 h 189"/>
                    <a:gd name="T10" fmla="*/ 60 w 66"/>
                    <a:gd name="T11" fmla="*/ 52 h 189"/>
                    <a:gd name="T12" fmla="*/ 27 w 66"/>
                    <a:gd name="T13" fmla="*/ 189 h 189"/>
                    <a:gd name="T14" fmla="*/ 0 w 66"/>
                    <a:gd name="T15" fmla="*/ 181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6" h="189">
                      <a:moveTo>
                        <a:pt x="0" y="181"/>
                      </a:moveTo>
                      <a:cubicBezTo>
                        <a:pt x="2" y="171"/>
                        <a:pt x="4" y="182"/>
                        <a:pt x="7" y="155"/>
                      </a:cubicBezTo>
                      <a:cubicBezTo>
                        <a:pt x="14" y="107"/>
                        <a:pt x="11" y="90"/>
                        <a:pt x="14" y="47"/>
                      </a:cubicBezTo>
                      <a:cubicBezTo>
                        <a:pt x="17" y="15"/>
                        <a:pt x="18" y="19"/>
                        <a:pt x="31" y="14"/>
                      </a:cubicBezTo>
                      <a:cubicBezTo>
                        <a:pt x="34" y="13"/>
                        <a:pt x="65" y="0"/>
                        <a:pt x="65" y="0"/>
                      </a:cubicBezTo>
                      <a:cubicBezTo>
                        <a:pt x="65" y="0"/>
                        <a:pt x="66" y="31"/>
                        <a:pt x="60" y="52"/>
                      </a:cubicBezTo>
                      <a:cubicBezTo>
                        <a:pt x="35" y="163"/>
                        <a:pt x="39" y="159"/>
                        <a:pt x="27" y="189"/>
                      </a:cubicBezTo>
                      <a:cubicBezTo>
                        <a:pt x="27" y="189"/>
                        <a:pt x="5" y="184"/>
                        <a:pt x="0" y="181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0" name="Freeform 760">
                  <a:extLst>
                    <a:ext uri="{FF2B5EF4-FFF2-40B4-BE49-F238E27FC236}">
                      <a16:creationId xmlns:a16="http://schemas.microsoft.com/office/drawing/2014/main" xmlns="" id="{46A45B8F-4637-4236-AE37-51736F5C20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53763" y="3595688"/>
                  <a:ext cx="65088" cy="158750"/>
                </a:xfrm>
                <a:custGeom>
                  <a:avLst/>
                  <a:gdLst>
                    <a:gd name="T0" fmla="*/ 28 w 52"/>
                    <a:gd name="T1" fmla="*/ 79 h 127"/>
                    <a:gd name="T2" fmla="*/ 34 w 52"/>
                    <a:gd name="T3" fmla="*/ 107 h 127"/>
                    <a:gd name="T4" fmla="*/ 28 w 52"/>
                    <a:gd name="T5" fmla="*/ 103 h 127"/>
                    <a:gd name="T6" fmla="*/ 23 w 52"/>
                    <a:gd name="T7" fmla="*/ 96 h 127"/>
                    <a:gd name="T8" fmla="*/ 11 w 52"/>
                    <a:gd name="T9" fmla="*/ 115 h 127"/>
                    <a:gd name="T10" fmla="*/ 12 w 52"/>
                    <a:gd name="T11" fmla="*/ 119 h 127"/>
                    <a:gd name="T12" fmla="*/ 11 w 52"/>
                    <a:gd name="T13" fmla="*/ 127 h 127"/>
                    <a:gd name="T14" fmla="*/ 6 w 52"/>
                    <a:gd name="T15" fmla="*/ 116 h 127"/>
                    <a:gd name="T16" fmla="*/ 7 w 52"/>
                    <a:gd name="T17" fmla="*/ 125 h 127"/>
                    <a:gd name="T18" fmla="*/ 4 w 52"/>
                    <a:gd name="T19" fmla="*/ 127 h 127"/>
                    <a:gd name="T20" fmla="*/ 1 w 52"/>
                    <a:gd name="T21" fmla="*/ 107 h 127"/>
                    <a:gd name="T22" fmla="*/ 15 w 52"/>
                    <a:gd name="T23" fmla="*/ 82 h 127"/>
                    <a:gd name="T24" fmla="*/ 25 w 52"/>
                    <a:gd name="T25" fmla="*/ 2 h 127"/>
                    <a:gd name="T26" fmla="*/ 51 w 52"/>
                    <a:gd name="T27" fmla="*/ 7 h 127"/>
                    <a:gd name="T28" fmla="*/ 28 w 52"/>
                    <a:gd name="T29" fmla="*/ 79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2" h="127">
                      <a:moveTo>
                        <a:pt x="28" y="79"/>
                      </a:moveTo>
                      <a:cubicBezTo>
                        <a:pt x="29" y="90"/>
                        <a:pt x="34" y="107"/>
                        <a:pt x="34" y="107"/>
                      </a:cubicBezTo>
                      <a:cubicBezTo>
                        <a:pt x="34" y="107"/>
                        <a:pt x="29" y="107"/>
                        <a:pt x="28" y="103"/>
                      </a:cubicBezTo>
                      <a:cubicBezTo>
                        <a:pt x="26" y="97"/>
                        <a:pt x="23" y="96"/>
                        <a:pt x="23" y="96"/>
                      </a:cubicBezTo>
                      <a:cubicBezTo>
                        <a:pt x="11" y="115"/>
                        <a:pt x="11" y="115"/>
                        <a:pt x="11" y="115"/>
                      </a:cubicBezTo>
                      <a:cubicBezTo>
                        <a:pt x="11" y="115"/>
                        <a:pt x="11" y="116"/>
                        <a:pt x="12" y="119"/>
                      </a:cubicBezTo>
                      <a:cubicBezTo>
                        <a:pt x="14" y="125"/>
                        <a:pt x="11" y="127"/>
                        <a:pt x="11" y="127"/>
                      </a:cubicBezTo>
                      <a:cubicBezTo>
                        <a:pt x="6" y="116"/>
                        <a:pt x="6" y="116"/>
                        <a:pt x="6" y="116"/>
                      </a:cubicBezTo>
                      <a:cubicBezTo>
                        <a:pt x="6" y="116"/>
                        <a:pt x="8" y="123"/>
                        <a:pt x="7" y="125"/>
                      </a:cubicBezTo>
                      <a:cubicBezTo>
                        <a:pt x="7" y="126"/>
                        <a:pt x="5" y="127"/>
                        <a:pt x="4" y="127"/>
                      </a:cubicBezTo>
                      <a:cubicBezTo>
                        <a:pt x="2" y="118"/>
                        <a:pt x="0" y="108"/>
                        <a:pt x="1" y="107"/>
                      </a:cubicBezTo>
                      <a:cubicBezTo>
                        <a:pt x="2" y="105"/>
                        <a:pt x="15" y="82"/>
                        <a:pt x="15" y="82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40" y="0"/>
                        <a:pt x="51" y="7"/>
                      </a:cubicBezTo>
                      <a:cubicBezTo>
                        <a:pt x="52" y="7"/>
                        <a:pt x="27" y="79"/>
                        <a:pt x="28" y="79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1" name="Freeform 761">
                  <a:extLst>
                    <a:ext uri="{FF2B5EF4-FFF2-40B4-BE49-F238E27FC236}">
                      <a16:creationId xmlns:a16="http://schemas.microsoft.com/office/drawing/2014/main" xmlns="" id="{82FFE519-8AE8-48C1-A4D6-5F1C26A617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31563" y="3408363"/>
                  <a:ext cx="49213" cy="155575"/>
                </a:xfrm>
                <a:custGeom>
                  <a:avLst/>
                  <a:gdLst>
                    <a:gd name="T0" fmla="*/ 10 w 31"/>
                    <a:gd name="T1" fmla="*/ 98 h 98"/>
                    <a:gd name="T2" fmla="*/ 0 w 31"/>
                    <a:gd name="T3" fmla="*/ 96 h 98"/>
                    <a:gd name="T4" fmla="*/ 20 w 31"/>
                    <a:gd name="T5" fmla="*/ 0 h 98"/>
                    <a:gd name="T6" fmla="*/ 31 w 31"/>
                    <a:gd name="T7" fmla="*/ 2 h 98"/>
                    <a:gd name="T8" fmla="*/ 10 w 31"/>
                    <a:gd name="T9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98">
                      <a:moveTo>
                        <a:pt x="10" y="98"/>
                      </a:moveTo>
                      <a:lnTo>
                        <a:pt x="0" y="96"/>
                      </a:lnTo>
                      <a:lnTo>
                        <a:pt x="20" y="0"/>
                      </a:lnTo>
                      <a:lnTo>
                        <a:pt x="31" y="2"/>
                      </a:lnTo>
                      <a:lnTo>
                        <a:pt x="10" y="9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2" name="Freeform 762">
                  <a:extLst>
                    <a:ext uri="{FF2B5EF4-FFF2-40B4-BE49-F238E27FC236}">
                      <a16:creationId xmlns:a16="http://schemas.microsoft.com/office/drawing/2014/main" xmlns="" id="{E74B0644-D06C-4077-B82F-44859FEC082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45850" y="3409951"/>
                  <a:ext cx="42863" cy="155575"/>
                </a:xfrm>
                <a:custGeom>
                  <a:avLst/>
                  <a:gdLst>
                    <a:gd name="T0" fmla="*/ 3 w 27"/>
                    <a:gd name="T1" fmla="*/ 98 h 98"/>
                    <a:gd name="T2" fmla="*/ 0 w 27"/>
                    <a:gd name="T3" fmla="*/ 97 h 98"/>
                    <a:gd name="T4" fmla="*/ 21 w 27"/>
                    <a:gd name="T5" fmla="*/ 0 h 98"/>
                    <a:gd name="T6" fmla="*/ 24 w 27"/>
                    <a:gd name="T7" fmla="*/ 1 h 98"/>
                    <a:gd name="T8" fmla="*/ 27 w 27"/>
                    <a:gd name="T9" fmla="*/ 12 h 98"/>
                    <a:gd name="T10" fmla="*/ 11 w 27"/>
                    <a:gd name="T11" fmla="*/ 84 h 98"/>
                    <a:gd name="T12" fmla="*/ 3 w 27"/>
                    <a:gd name="T13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98">
                      <a:moveTo>
                        <a:pt x="3" y="98"/>
                      </a:moveTo>
                      <a:lnTo>
                        <a:pt x="0" y="97"/>
                      </a:lnTo>
                      <a:lnTo>
                        <a:pt x="21" y="0"/>
                      </a:lnTo>
                      <a:lnTo>
                        <a:pt x="24" y="1"/>
                      </a:lnTo>
                      <a:lnTo>
                        <a:pt x="27" y="12"/>
                      </a:lnTo>
                      <a:lnTo>
                        <a:pt x="11" y="84"/>
                      </a:lnTo>
                      <a:lnTo>
                        <a:pt x="3" y="98"/>
                      </a:lnTo>
                      <a:close/>
                    </a:path>
                  </a:pathLst>
                </a:custGeom>
                <a:solidFill>
                  <a:srgbClr val="65BFD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3" name="Freeform 763">
                  <a:extLst>
                    <a:ext uri="{FF2B5EF4-FFF2-40B4-BE49-F238E27FC236}">
                      <a16:creationId xmlns:a16="http://schemas.microsoft.com/office/drawing/2014/main" xmlns="" id="{0D9D714E-F3A5-40B9-AAD9-239A5360F6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406776"/>
                  <a:ext cx="38100" cy="155575"/>
                </a:xfrm>
                <a:custGeom>
                  <a:avLst/>
                  <a:gdLst>
                    <a:gd name="T0" fmla="*/ 3 w 24"/>
                    <a:gd name="T1" fmla="*/ 98 h 98"/>
                    <a:gd name="T2" fmla="*/ 0 w 24"/>
                    <a:gd name="T3" fmla="*/ 97 h 98"/>
                    <a:gd name="T4" fmla="*/ 21 w 24"/>
                    <a:gd name="T5" fmla="*/ 0 h 98"/>
                    <a:gd name="T6" fmla="*/ 24 w 24"/>
                    <a:gd name="T7" fmla="*/ 1 h 98"/>
                    <a:gd name="T8" fmla="*/ 3 w 24"/>
                    <a:gd name="T9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98">
                      <a:moveTo>
                        <a:pt x="3" y="98"/>
                      </a:moveTo>
                      <a:lnTo>
                        <a:pt x="0" y="97"/>
                      </a:lnTo>
                      <a:lnTo>
                        <a:pt x="21" y="0"/>
                      </a:lnTo>
                      <a:lnTo>
                        <a:pt x="24" y="1"/>
                      </a:lnTo>
                      <a:lnTo>
                        <a:pt x="3" y="98"/>
                      </a:lnTo>
                      <a:close/>
                    </a:path>
                  </a:pathLst>
                </a:custGeom>
                <a:solidFill>
                  <a:srgbClr val="65BFD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4" name="Freeform 764">
                  <a:extLst>
                    <a:ext uri="{FF2B5EF4-FFF2-40B4-BE49-F238E27FC236}">
                      <a16:creationId xmlns:a16="http://schemas.microsoft.com/office/drawing/2014/main" xmlns="" id="{BBE28F61-D5C1-4DC8-AD66-7324331246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498851"/>
                  <a:ext cx="44450" cy="42863"/>
                </a:xfrm>
                <a:custGeom>
                  <a:avLst/>
                  <a:gdLst>
                    <a:gd name="T0" fmla="*/ 27 w 36"/>
                    <a:gd name="T1" fmla="*/ 0 h 35"/>
                    <a:gd name="T2" fmla="*/ 33 w 36"/>
                    <a:gd name="T3" fmla="*/ 20 h 35"/>
                    <a:gd name="T4" fmla="*/ 23 w 36"/>
                    <a:gd name="T5" fmla="*/ 34 h 35"/>
                    <a:gd name="T6" fmla="*/ 5 w 36"/>
                    <a:gd name="T7" fmla="*/ 32 h 35"/>
                    <a:gd name="T8" fmla="*/ 4 w 36"/>
                    <a:gd name="T9" fmla="*/ 25 h 35"/>
                    <a:gd name="T10" fmla="*/ 3 w 36"/>
                    <a:gd name="T11" fmla="*/ 21 h 35"/>
                    <a:gd name="T12" fmla="*/ 6 w 36"/>
                    <a:gd name="T13" fmla="*/ 17 h 35"/>
                    <a:gd name="T14" fmla="*/ 7 w 36"/>
                    <a:gd name="T15" fmla="*/ 12 h 35"/>
                    <a:gd name="T16" fmla="*/ 23 w 36"/>
                    <a:gd name="T17" fmla="*/ 13 h 35"/>
                    <a:gd name="T18" fmla="*/ 23 w 36"/>
                    <a:gd name="T19" fmla="*/ 5 h 35"/>
                    <a:gd name="T20" fmla="*/ 27 w 36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6" h="35">
                      <a:moveTo>
                        <a:pt x="27" y="0"/>
                      </a:moveTo>
                      <a:cubicBezTo>
                        <a:pt x="27" y="0"/>
                        <a:pt x="27" y="11"/>
                        <a:pt x="33" y="20"/>
                      </a:cubicBezTo>
                      <a:cubicBezTo>
                        <a:pt x="36" y="26"/>
                        <a:pt x="32" y="34"/>
                        <a:pt x="23" y="34"/>
                      </a:cubicBezTo>
                      <a:cubicBezTo>
                        <a:pt x="16" y="35"/>
                        <a:pt x="9" y="34"/>
                        <a:pt x="5" y="32"/>
                      </a:cubicBezTo>
                      <a:cubicBezTo>
                        <a:pt x="0" y="29"/>
                        <a:pt x="3" y="27"/>
                        <a:pt x="4" y="25"/>
                      </a:cubicBezTo>
                      <a:cubicBezTo>
                        <a:pt x="4" y="23"/>
                        <a:pt x="3" y="22"/>
                        <a:pt x="3" y="21"/>
                      </a:cubicBezTo>
                      <a:cubicBezTo>
                        <a:pt x="4" y="18"/>
                        <a:pt x="5" y="19"/>
                        <a:pt x="6" y="17"/>
                      </a:cubicBezTo>
                      <a:cubicBezTo>
                        <a:pt x="6" y="15"/>
                        <a:pt x="4" y="15"/>
                        <a:pt x="7" y="12"/>
                      </a:cubicBezTo>
                      <a:cubicBezTo>
                        <a:pt x="10" y="10"/>
                        <a:pt x="23" y="13"/>
                        <a:pt x="23" y="13"/>
                      </a:cubicBezTo>
                      <a:cubicBezTo>
                        <a:pt x="23" y="13"/>
                        <a:pt x="23" y="7"/>
                        <a:pt x="23" y="5"/>
                      </a:cubicBezTo>
                      <a:cubicBezTo>
                        <a:pt x="24" y="0"/>
                        <a:pt x="27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5" name="Freeform 765">
                  <a:extLst>
                    <a:ext uri="{FF2B5EF4-FFF2-40B4-BE49-F238E27FC236}">
                      <a16:creationId xmlns:a16="http://schemas.microsoft.com/office/drawing/2014/main" xmlns="" id="{646BADB4-12CA-4220-BA7C-1C0CE16048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4725" y="3622676"/>
                  <a:ext cx="53975" cy="15875"/>
                </a:xfrm>
                <a:custGeom>
                  <a:avLst/>
                  <a:gdLst>
                    <a:gd name="T0" fmla="*/ 34 w 44"/>
                    <a:gd name="T1" fmla="*/ 12 h 13"/>
                    <a:gd name="T2" fmla="*/ 5 w 44"/>
                    <a:gd name="T3" fmla="*/ 13 h 13"/>
                    <a:gd name="T4" fmla="*/ 1 w 44"/>
                    <a:gd name="T5" fmla="*/ 4 h 13"/>
                    <a:gd name="T6" fmla="*/ 44 w 44"/>
                    <a:gd name="T7" fmla="*/ 3 h 13"/>
                    <a:gd name="T8" fmla="*/ 34 w 4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13">
                      <a:moveTo>
                        <a:pt x="34" y="12"/>
                      </a:moveTo>
                      <a:cubicBezTo>
                        <a:pt x="26" y="12"/>
                        <a:pt x="9" y="13"/>
                        <a:pt x="5" y="13"/>
                      </a:cubicBezTo>
                      <a:cubicBezTo>
                        <a:pt x="1" y="13"/>
                        <a:pt x="0" y="6"/>
                        <a:pt x="1" y="4"/>
                      </a:cubicBezTo>
                      <a:cubicBezTo>
                        <a:pt x="19" y="0"/>
                        <a:pt x="44" y="3"/>
                        <a:pt x="44" y="3"/>
                      </a:cubicBezTo>
                      <a:cubicBezTo>
                        <a:pt x="44" y="3"/>
                        <a:pt x="43" y="11"/>
                        <a:pt x="34" y="12"/>
                      </a:cubicBez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6" name="Freeform 766">
                  <a:extLst>
                    <a:ext uri="{FF2B5EF4-FFF2-40B4-BE49-F238E27FC236}">
                      <a16:creationId xmlns:a16="http://schemas.microsoft.com/office/drawing/2014/main" xmlns="" id="{1E0D474C-1033-4620-8BFB-9B485E20C4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5525" y="3592513"/>
                  <a:ext cx="57150" cy="4763"/>
                </a:xfrm>
                <a:custGeom>
                  <a:avLst/>
                  <a:gdLst>
                    <a:gd name="T0" fmla="*/ 1 w 46"/>
                    <a:gd name="T1" fmla="*/ 4 h 4"/>
                    <a:gd name="T2" fmla="*/ 1 w 46"/>
                    <a:gd name="T3" fmla="*/ 4 h 4"/>
                    <a:gd name="T4" fmla="*/ 44 w 46"/>
                    <a:gd name="T5" fmla="*/ 4 h 4"/>
                    <a:gd name="T6" fmla="*/ 46 w 46"/>
                    <a:gd name="T7" fmla="*/ 3 h 4"/>
                    <a:gd name="T8" fmla="*/ 45 w 46"/>
                    <a:gd name="T9" fmla="*/ 1 h 4"/>
                    <a:gd name="T10" fmla="*/ 1 w 46"/>
                    <a:gd name="T11" fmla="*/ 1 h 4"/>
                    <a:gd name="T12" fmla="*/ 0 w 46"/>
                    <a:gd name="T13" fmla="*/ 3 h 4"/>
                    <a:gd name="T14" fmla="*/ 1 w 46"/>
                    <a:gd name="T1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6" h="4"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0" y="3"/>
                        <a:pt x="44" y="4"/>
                      </a:cubicBezTo>
                      <a:cubicBezTo>
                        <a:pt x="45" y="4"/>
                        <a:pt x="46" y="3"/>
                        <a:pt x="46" y="3"/>
                      </a:cubicBezTo>
                      <a:cubicBezTo>
                        <a:pt x="46" y="2"/>
                        <a:pt x="45" y="1"/>
                        <a:pt x="45" y="1"/>
                      </a:cubicBezTo>
                      <a:cubicBezTo>
                        <a:pt x="20" y="0"/>
                        <a:pt x="1" y="1"/>
                        <a:pt x="1" y="1"/>
                      </a:cubicBezTo>
                      <a:cubicBezTo>
                        <a:pt x="0" y="1"/>
                        <a:pt x="0" y="2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lose/>
                    </a:path>
                  </a:pathLst>
                </a:custGeom>
                <a:solidFill>
                  <a:srgbClr val="4365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7" name="Freeform 767">
                  <a:extLst>
                    <a:ext uri="{FF2B5EF4-FFF2-40B4-BE49-F238E27FC236}">
                      <a16:creationId xmlns:a16="http://schemas.microsoft.com/office/drawing/2014/main" xmlns="" id="{42BF4445-E25E-4AD3-9050-3B6D91BF668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33150" y="3589338"/>
                  <a:ext cx="12700" cy="14288"/>
                </a:xfrm>
                <a:custGeom>
                  <a:avLst/>
                  <a:gdLst>
                    <a:gd name="T0" fmla="*/ 11 w 11"/>
                    <a:gd name="T1" fmla="*/ 5 h 11"/>
                    <a:gd name="T2" fmla="*/ 5 w 11"/>
                    <a:gd name="T3" fmla="*/ 11 h 11"/>
                    <a:gd name="T4" fmla="*/ 0 w 11"/>
                    <a:gd name="T5" fmla="*/ 5 h 11"/>
                    <a:gd name="T6" fmla="*/ 5 w 11"/>
                    <a:gd name="T7" fmla="*/ 0 h 11"/>
                    <a:gd name="T8" fmla="*/ 11 w 11"/>
                    <a:gd name="T9" fmla="*/ 5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5"/>
                      </a:moveTo>
                      <a:cubicBezTo>
                        <a:pt x="11" y="8"/>
                        <a:pt x="9" y="11"/>
                        <a:pt x="5" y="11"/>
                      </a:cubicBezTo>
                      <a:cubicBezTo>
                        <a:pt x="2" y="11"/>
                        <a:pt x="0" y="9"/>
                        <a:pt x="0" y="5"/>
                      </a:cubicBezTo>
                      <a:cubicBezTo>
                        <a:pt x="0" y="2"/>
                        <a:pt x="2" y="0"/>
                        <a:pt x="5" y="0"/>
                      </a:cubicBezTo>
                      <a:cubicBezTo>
                        <a:pt x="8" y="0"/>
                        <a:pt x="11" y="2"/>
                        <a:pt x="11" y="5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8" name="Freeform 768">
                  <a:extLst>
                    <a:ext uri="{FF2B5EF4-FFF2-40B4-BE49-F238E27FC236}">
                      <a16:creationId xmlns:a16="http://schemas.microsoft.com/office/drawing/2014/main" xmlns="" id="{FAC7B979-B3D5-4CC6-9DE1-A1BDAA1D8E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586163"/>
                  <a:ext cx="17463" cy="17463"/>
                </a:xfrm>
                <a:custGeom>
                  <a:avLst/>
                  <a:gdLst>
                    <a:gd name="T0" fmla="*/ 13 w 14"/>
                    <a:gd name="T1" fmla="*/ 7 h 14"/>
                    <a:gd name="T2" fmla="*/ 12 w 14"/>
                    <a:gd name="T3" fmla="*/ 7 h 14"/>
                    <a:gd name="T4" fmla="*/ 12 w 14"/>
                    <a:gd name="T5" fmla="*/ 7 h 14"/>
                    <a:gd name="T6" fmla="*/ 7 w 14"/>
                    <a:gd name="T7" fmla="*/ 12 h 14"/>
                    <a:gd name="T8" fmla="*/ 7 w 14"/>
                    <a:gd name="T9" fmla="*/ 12 h 14"/>
                    <a:gd name="T10" fmla="*/ 3 w 14"/>
                    <a:gd name="T11" fmla="*/ 7 h 14"/>
                    <a:gd name="T12" fmla="*/ 3 w 14"/>
                    <a:gd name="T13" fmla="*/ 7 h 14"/>
                    <a:gd name="T14" fmla="*/ 7 w 14"/>
                    <a:gd name="T15" fmla="*/ 3 h 14"/>
                    <a:gd name="T16" fmla="*/ 7 w 14"/>
                    <a:gd name="T17" fmla="*/ 3 h 14"/>
                    <a:gd name="T18" fmla="*/ 12 w 14"/>
                    <a:gd name="T19" fmla="*/ 7 h 14"/>
                    <a:gd name="T20" fmla="*/ 13 w 14"/>
                    <a:gd name="T21" fmla="*/ 7 h 14"/>
                    <a:gd name="T22" fmla="*/ 14 w 14"/>
                    <a:gd name="T23" fmla="*/ 7 h 14"/>
                    <a:gd name="T24" fmla="*/ 7 w 14"/>
                    <a:gd name="T25" fmla="*/ 0 h 14"/>
                    <a:gd name="T26" fmla="*/ 7 w 14"/>
                    <a:gd name="T27" fmla="*/ 0 h 14"/>
                    <a:gd name="T28" fmla="*/ 0 w 14"/>
                    <a:gd name="T29" fmla="*/ 7 h 14"/>
                    <a:gd name="T30" fmla="*/ 0 w 14"/>
                    <a:gd name="T31" fmla="*/ 7 h 14"/>
                    <a:gd name="T32" fmla="*/ 7 w 14"/>
                    <a:gd name="T33" fmla="*/ 14 h 14"/>
                    <a:gd name="T34" fmla="*/ 7 w 14"/>
                    <a:gd name="T35" fmla="*/ 14 h 14"/>
                    <a:gd name="T36" fmla="*/ 14 w 14"/>
                    <a:gd name="T37" fmla="*/ 7 h 14"/>
                    <a:gd name="T38" fmla="*/ 14 w 14"/>
                    <a:gd name="T39" fmla="*/ 7 h 14"/>
                    <a:gd name="T40" fmla="*/ 13 w 14"/>
                    <a:gd name="T41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" h="14">
                      <a:moveTo>
                        <a:pt x="13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10"/>
                        <a:pt x="10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5" y="12"/>
                        <a:pt x="3" y="10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5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10" y="3"/>
                        <a:pt x="12" y="5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3"/>
                        <a:pt x="11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1"/>
                        <a:pt x="4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1" y="14"/>
                        <a:pt x="14" y="11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lnTo>
                        <a:pt x="13" y="7"/>
                      </a:lnTo>
                      <a:close/>
                    </a:path>
                  </a:pathLst>
                </a:custGeom>
                <a:solidFill>
                  <a:srgbClr val="4365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9" name="Freeform 769">
                  <a:extLst>
                    <a:ext uri="{FF2B5EF4-FFF2-40B4-BE49-F238E27FC236}">
                      <a16:creationId xmlns:a16="http://schemas.microsoft.com/office/drawing/2014/main" xmlns="" id="{38CF1EB6-DDC1-44A9-9CD9-1CDC76610F3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4888" y="3363913"/>
                  <a:ext cx="73025" cy="120650"/>
                </a:xfrm>
                <a:custGeom>
                  <a:avLst/>
                  <a:gdLst>
                    <a:gd name="T0" fmla="*/ 3 w 58"/>
                    <a:gd name="T1" fmla="*/ 0 h 97"/>
                    <a:gd name="T2" fmla="*/ 36 w 58"/>
                    <a:gd name="T3" fmla="*/ 37 h 97"/>
                    <a:gd name="T4" fmla="*/ 53 w 58"/>
                    <a:gd name="T5" fmla="*/ 97 h 97"/>
                    <a:gd name="T6" fmla="*/ 25 w 58"/>
                    <a:gd name="T7" fmla="*/ 52 h 97"/>
                    <a:gd name="T8" fmla="*/ 29 w 58"/>
                    <a:gd name="T9" fmla="*/ 39 h 97"/>
                    <a:gd name="T10" fmla="*/ 16 w 58"/>
                    <a:gd name="T11" fmla="*/ 44 h 97"/>
                    <a:gd name="T12" fmla="*/ 0 w 58"/>
                    <a:gd name="T13" fmla="*/ 6 h 97"/>
                    <a:gd name="T14" fmla="*/ 3 w 58"/>
                    <a:gd name="T15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8" h="97">
                      <a:moveTo>
                        <a:pt x="3" y="0"/>
                      </a:moveTo>
                      <a:cubicBezTo>
                        <a:pt x="3" y="0"/>
                        <a:pt x="17" y="15"/>
                        <a:pt x="36" y="37"/>
                      </a:cubicBezTo>
                      <a:cubicBezTo>
                        <a:pt x="58" y="63"/>
                        <a:pt x="56" y="88"/>
                        <a:pt x="53" y="97"/>
                      </a:cubicBezTo>
                      <a:cubicBezTo>
                        <a:pt x="48" y="77"/>
                        <a:pt x="25" y="52"/>
                        <a:pt x="25" y="52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0" name="Freeform 770">
                  <a:extLst>
                    <a:ext uri="{FF2B5EF4-FFF2-40B4-BE49-F238E27FC236}">
                      <a16:creationId xmlns:a16="http://schemas.microsoft.com/office/drawing/2014/main" xmlns="" id="{54A45A42-71D0-4C21-86ED-BCA5AF7F551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18863" y="3492501"/>
                  <a:ext cx="9525" cy="9525"/>
                </a:xfrm>
                <a:custGeom>
                  <a:avLst/>
                  <a:gdLst>
                    <a:gd name="T0" fmla="*/ 8 w 8"/>
                    <a:gd name="T1" fmla="*/ 4 h 8"/>
                    <a:gd name="T2" fmla="*/ 4 w 8"/>
                    <a:gd name="T3" fmla="*/ 8 h 8"/>
                    <a:gd name="T4" fmla="*/ 0 w 8"/>
                    <a:gd name="T5" fmla="*/ 4 h 8"/>
                    <a:gd name="T6" fmla="*/ 4 w 8"/>
                    <a:gd name="T7" fmla="*/ 0 h 8"/>
                    <a:gd name="T8" fmla="*/ 8 w 8"/>
                    <a:gd name="T9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8">
                      <a:moveTo>
                        <a:pt x="8" y="4"/>
                      </a:moveTo>
                      <a:cubicBezTo>
                        <a:pt x="8" y="6"/>
                        <a:pt x="6" y="8"/>
                        <a:pt x="4" y="8"/>
                      </a:cubicBezTo>
                      <a:cubicBezTo>
                        <a:pt x="2" y="8"/>
                        <a:pt x="0" y="7"/>
                        <a:pt x="0" y="4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6" y="0"/>
                        <a:pt x="8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466A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1" name="Freeform 771">
                  <a:extLst>
                    <a:ext uri="{FF2B5EF4-FFF2-40B4-BE49-F238E27FC236}">
                      <a16:creationId xmlns:a16="http://schemas.microsoft.com/office/drawing/2014/main" xmlns="" id="{34EFC90B-5C8F-475D-8CEA-935C2A633B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0450" y="3511551"/>
                  <a:ext cx="9525" cy="9525"/>
                </a:xfrm>
                <a:custGeom>
                  <a:avLst/>
                  <a:gdLst>
                    <a:gd name="T0" fmla="*/ 8 w 8"/>
                    <a:gd name="T1" fmla="*/ 4 h 8"/>
                    <a:gd name="T2" fmla="*/ 4 w 8"/>
                    <a:gd name="T3" fmla="*/ 8 h 8"/>
                    <a:gd name="T4" fmla="*/ 0 w 8"/>
                    <a:gd name="T5" fmla="*/ 4 h 8"/>
                    <a:gd name="T6" fmla="*/ 4 w 8"/>
                    <a:gd name="T7" fmla="*/ 0 h 8"/>
                    <a:gd name="T8" fmla="*/ 8 w 8"/>
                    <a:gd name="T9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8">
                      <a:moveTo>
                        <a:pt x="8" y="4"/>
                      </a:moveTo>
                      <a:cubicBezTo>
                        <a:pt x="8" y="6"/>
                        <a:pt x="7" y="8"/>
                        <a:pt x="4" y="8"/>
                      </a:cubicBezTo>
                      <a:cubicBezTo>
                        <a:pt x="2" y="8"/>
                        <a:pt x="0" y="7"/>
                        <a:pt x="0" y="4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6" y="0"/>
                        <a:pt x="8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466A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32" name="Group 680">
                <a:extLst>
                  <a:ext uri="{FF2B5EF4-FFF2-40B4-BE49-F238E27FC236}">
                    <a16:creationId xmlns:a16="http://schemas.microsoft.com/office/drawing/2014/main" xmlns="" id="{949F72EB-7181-45BA-B623-35C0F22D7E9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89161" y="2174875"/>
                <a:ext cx="425451" cy="1254125"/>
                <a:chOff x="11766550" y="2405063"/>
                <a:chExt cx="425451" cy="1254125"/>
              </a:xfrm>
            </p:grpSpPr>
            <p:sp>
              <p:nvSpPr>
                <p:cNvPr id="733" name="Freeform 814">
                  <a:extLst>
                    <a:ext uri="{FF2B5EF4-FFF2-40B4-BE49-F238E27FC236}">
                      <a16:creationId xmlns:a16="http://schemas.microsoft.com/office/drawing/2014/main" xmlns="" id="{1AA741DD-6A31-40FB-A87A-963E6B82E0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4838" y="3309938"/>
                  <a:ext cx="49213" cy="117475"/>
                </a:xfrm>
                <a:custGeom>
                  <a:avLst/>
                  <a:gdLst>
                    <a:gd name="T0" fmla="*/ 39 w 40"/>
                    <a:gd name="T1" fmla="*/ 0 h 94"/>
                    <a:gd name="T2" fmla="*/ 29 w 40"/>
                    <a:gd name="T3" fmla="*/ 1 h 94"/>
                    <a:gd name="T4" fmla="*/ 29 w 40"/>
                    <a:gd name="T5" fmla="*/ 5 h 94"/>
                    <a:gd name="T6" fmla="*/ 15 w 40"/>
                    <a:gd name="T7" fmla="*/ 1 h 94"/>
                    <a:gd name="T8" fmla="*/ 2 w 40"/>
                    <a:gd name="T9" fmla="*/ 1 h 94"/>
                    <a:gd name="T10" fmla="*/ 3 w 40"/>
                    <a:gd name="T11" fmla="*/ 4 h 94"/>
                    <a:gd name="T12" fmla="*/ 16 w 40"/>
                    <a:gd name="T13" fmla="*/ 8 h 94"/>
                    <a:gd name="T14" fmla="*/ 21 w 40"/>
                    <a:gd name="T15" fmla="*/ 10 h 94"/>
                    <a:gd name="T16" fmla="*/ 18 w 40"/>
                    <a:gd name="T17" fmla="*/ 10 h 94"/>
                    <a:gd name="T18" fmla="*/ 14 w 40"/>
                    <a:gd name="T19" fmla="*/ 25 h 94"/>
                    <a:gd name="T20" fmla="*/ 28 w 40"/>
                    <a:gd name="T21" fmla="*/ 54 h 94"/>
                    <a:gd name="T22" fmla="*/ 37 w 40"/>
                    <a:gd name="T23" fmla="*/ 94 h 94"/>
                    <a:gd name="T24" fmla="*/ 40 w 40"/>
                    <a:gd name="T25" fmla="*/ 11 h 94"/>
                    <a:gd name="T26" fmla="*/ 39 w 40"/>
                    <a:gd name="T27" fmla="*/ 11 h 94"/>
                    <a:gd name="T28" fmla="*/ 39 w 40"/>
                    <a:gd name="T29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" h="94">
                      <a:moveTo>
                        <a:pt x="39" y="0"/>
                      </a:move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0" y="3"/>
                        <a:pt x="3" y="4"/>
                      </a:cubicBezTo>
                      <a:cubicBezTo>
                        <a:pt x="3" y="4"/>
                        <a:pt x="16" y="8"/>
                        <a:pt x="16" y="8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8" y="31"/>
                        <a:pt x="23" y="42"/>
                        <a:pt x="28" y="54"/>
                      </a:cubicBezTo>
                      <a:cubicBezTo>
                        <a:pt x="34" y="67"/>
                        <a:pt x="36" y="84"/>
                        <a:pt x="37" y="94"/>
                      </a:cubicBezTo>
                      <a:cubicBezTo>
                        <a:pt x="39" y="67"/>
                        <a:pt x="40" y="39"/>
                        <a:pt x="40" y="11"/>
                      </a:cubicBezTo>
                      <a:cubicBezTo>
                        <a:pt x="40" y="11"/>
                        <a:pt x="39" y="11"/>
                        <a:pt x="39" y="11"/>
                      </a:cubicBezTo>
                      <a:cubicBezTo>
                        <a:pt x="39" y="0"/>
                        <a:pt x="39" y="0"/>
                        <a:pt x="39" y="0"/>
                      </a:cubicBezTo>
                    </a:path>
                  </a:pathLst>
                </a:custGeom>
                <a:solidFill>
                  <a:srgbClr val="262D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4" name="Freeform 815">
                  <a:extLst>
                    <a:ext uri="{FF2B5EF4-FFF2-40B4-BE49-F238E27FC236}">
                      <a16:creationId xmlns:a16="http://schemas.microsoft.com/office/drawing/2014/main" xmlns="" id="{D87E0E4C-081D-4675-AB1B-EFB362CED6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5138" y="3311525"/>
                  <a:ext cx="182563" cy="347663"/>
                </a:xfrm>
                <a:custGeom>
                  <a:avLst/>
                  <a:gdLst>
                    <a:gd name="T0" fmla="*/ 43 w 146"/>
                    <a:gd name="T1" fmla="*/ 0 h 279"/>
                    <a:gd name="T2" fmla="*/ 33 w 146"/>
                    <a:gd name="T3" fmla="*/ 0 h 279"/>
                    <a:gd name="T4" fmla="*/ 33 w 146"/>
                    <a:gd name="T5" fmla="*/ 4 h 279"/>
                    <a:gd name="T6" fmla="*/ 19 w 146"/>
                    <a:gd name="T7" fmla="*/ 0 h 279"/>
                    <a:gd name="T8" fmla="*/ 6 w 146"/>
                    <a:gd name="T9" fmla="*/ 0 h 279"/>
                    <a:gd name="T10" fmla="*/ 7 w 146"/>
                    <a:gd name="T11" fmla="*/ 3 h 279"/>
                    <a:gd name="T12" fmla="*/ 20 w 146"/>
                    <a:gd name="T13" fmla="*/ 7 h 279"/>
                    <a:gd name="T14" fmla="*/ 28 w 146"/>
                    <a:gd name="T15" fmla="*/ 11 h 279"/>
                    <a:gd name="T16" fmla="*/ 25 w 146"/>
                    <a:gd name="T17" fmla="*/ 12 h 279"/>
                    <a:gd name="T18" fmla="*/ 0 w 146"/>
                    <a:gd name="T19" fmla="*/ 276 h 279"/>
                    <a:gd name="T20" fmla="*/ 123 w 146"/>
                    <a:gd name="T21" fmla="*/ 279 h 279"/>
                    <a:gd name="T22" fmla="*/ 128 w 146"/>
                    <a:gd name="T23" fmla="*/ 190 h 279"/>
                    <a:gd name="T24" fmla="*/ 146 w 146"/>
                    <a:gd name="T25" fmla="*/ 124 h 279"/>
                    <a:gd name="T26" fmla="*/ 134 w 146"/>
                    <a:gd name="T27" fmla="*/ 102 h 279"/>
                    <a:gd name="T28" fmla="*/ 113 w 146"/>
                    <a:gd name="T29" fmla="*/ 70 h 279"/>
                    <a:gd name="T30" fmla="*/ 62 w 146"/>
                    <a:gd name="T31" fmla="*/ 253 h 279"/>
                    <a:gd name="T32" fmla="*/ 55 w 146"/>
                    <a:gd name="T33" fmla="*/ 190 h 279"/>
                    <a:gd name="T34" fmla="*/ 50 w 146"/>
                    <a:gd name="T35" fmla="*/ 8 h 279"/>
                    <a:gd name="T36" fmla="*/ 43 w 146"/>
                    <a:gd name="T37" fmla="*/ 8 h 279"/>
                    <a:gd name="T38" fmla="*/ 43 w 146"/>
                    <a:gd name="T39" fmla="*/ 0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279">
                      <a:moveTo>
                        <a:pt x="43" y="0"/>
                      </a:move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3"/>
                        <a:pt x="7" y="3"/>
                      </a:cubicBezTo>
                      <a:cubicBezTo>
                        <a:pt x="8" y="3"/>
                        <a:pt x="20" y="7"/>
                        <a:pt x="20" y="7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6" y="12"/>
                        <a:pt x="25" y="12"/>
                        <a:pt x="25" y="12"/>
                      </a:cubicBezTo>
                      <a:cubicBezTo>
                        <a:pt x="0" y="276"/>
                        <a:pt x="0" y="276"/>
                        <a:pt x="0" y="276"/>
                      </a:cubicBezTo>
                      <a:cubicBezTo>
                        <a:pt x="123" y="279"/>
                        <a:pt x="123" y="279"/>
                        <a:pt x="123" y="279"/>
                      </a:cubicBezTo>
                      <a:cubicBezTo>
                        <a:pt x="124" y="252"/>
                        <a:pt x="124" y="241"/>
                        <a:pt x="128" y="190"/>
                      </a:cubicBezTo>
                      <a:cubicBezTo>
                        <a:pt x="137" y="175"/>
                        <a:pt x="143" y="152"/>
                        <a:pt x="146" y="124"/>
                      </a:cubicBezTo>
                      <a:cubicBezTo>
                        <a:pt x="142" y="119"/>
                        <a:pt x="138" y="109"/>
                        <a:pt x="134" y="102"/>
                      </a:cubicBezTo>
                      <a:cubicBezTo>
                        <a:pt x="130" y="94"/>
                        <a:pt x="119" y="82"/>
                        <a:pt x="113" y="70"/>
                      </a:cubicBezTo>
                      <a:cubicBezTo>
                        <a:pt x="62" y="253"/>
                        <a:pt x="62" y="253"/>
                        <a:pt x="62" y="253"/>
                      </a:cubicBezTo>
                      <a:cubicBezTo>
                        <a:pt x="59" y="232"/>
                        <a:pt x="56" y="211"/>
                        <a:pt x="55" y="190"/>
                      </a:cubicBezTo>
                      <a:cubicBezTo>
                        <a:pt x="73" y="133"/>
                        <a:pt x="53" y="79"/>
                        <a:pt x="50" y="8"/>
                      </a:cubicBezTo>
                      <a:cubicBezTo>
                        <a:pt x="47" y="8"/>
                        <a:pt x="45" y="8"/>
                        <a:pt x="43" y="8"/>
                      </a:cubicBezTo>
                      <a:cubicBezTo>
                        <a:pt x="43" y="0"/>
                        <a:pt x="43" y="0"/>
                        <a:pt x="43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5" name="Freeform 816">
                  <a:extLst>
                    <a:ext uri="{FF2B5EF4-FFF2-40B4-BE49-F238E27FC236}">
                      <a16:creationId xmlns:a16="http://schemas.microsoft.com/office/drawing/2014/main" xmlns="" id="{890CD0A5-1B0D-46E6-A0A1-9CB669C965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766550" y="2854325"/>
                  <a:ext cx="49213" cy="53975"/>
                </a:xfrm>
                <a:custGeom>
                  <a:avLst/>
                  <a:gdLst>
                    <a:gd name="T0" fmla="*/ 29 w 39"/>
                    <a:gd name="T1" fmla="*/ 0 h 43"/>
                    <a:gd name="T2" fmla="*/ 26 w 39"/>
                    <a:gd name="T3" fmla="*/ 3 h 43"/>
                    <a:gd name="T4" fmla="*/ 0 w 39"/>
                    <a:gd name="T5" fmla="*/ 14 h 43"/>
                    <a:gd name="T6" fmla="*/ 8 w 39"/>
                    <a:gd name="T7" fmla="*/ 16 h 43"/>
                    <a:gd name="T8" fmla="*/ 15 w 39"/>
                    <a:gd name="T9" fmla="*/ 16 h 43"/>
                    <a:gd name="T10" fmla="*/ 11 w 39"/>
                    <a:gd name="T11" fmla="*/ 25 h 43"/>
                    <a:gd name="T12" fmla="*/ 4 w 39"/>
                    <a:gd name="T13" fmla="*/ 38 h 43"/>
                    <a:gd name="T14" fmla="*/ 6 w 39"/>
                    <a:gd name="T15" fmla="*/ 40 h 43"/>
                    <a:gd name="T16" fmla="*/ 9 w 39"/>
                    <a:gd name="T17" fmla="*/ 43 h 43"/>
                    <a:gd name="T18" fmla="*/ 18 w 39"/>
                    <a:gd name="T19" fmla="*/ 35 h 43"/>
                    <a:gd name="T20" fmla="*/ 14 w 39"/>
                    <a:gd name="T21" fmla="*/ 43 h 43"/>
                    <a:gd name="T22" fmla="*/ 22 w 39"/>
                    <a:gd name="T23" fmla="*/ 35 h 43"/>
                    <a:gd name="T24" fmla="*/ 31 w 39"/>
                    <a:gd name="T25" fmla="*/ 23 h 43"/>
                    <a:gd name="T26" fmla="*/ 36 w 39"/>
                    <a:gd name="T27" fmla="*/ 10 h 43"/>
                    <a:gd name="T28" fmla="*/ 39 w 39"/>
                    <a:gd name="T29" fmla="*/ 6 h 43"/>
                    <a:gd name="T30" fmla="*/ 29 w 39"/>
                    <a:gd name="T3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9" h="43">
                      <a:moveTo>
                        <a:pt x="29" y="0"/>
                      </a:moveTo>
                      <a:cubicBezTo>
                        <a:pt x="28" y="2"/>
                        <a:pt x="28" y="1"/>
                        <a:pt x="26" y="3"/>
                      </a:cubicBezTo>
                      <a:cubicBezTo>
                        <a:pt x="24" y="5"/>
                        <a:pt x="0" y="14"/>
                        <a:pt x="0" y="14"/>
                      </a:cubicBezTo>
                      <a:cubicBezTo>
                        <a:pt x="0" y="14"/>
                        <a:pt x="2" y="19"/>
                        <a:pt x="8" y="16"/>
                      </a:cubicBezTo>
                      <a:cubicBezTo>
                        <a:pt x="14" y="14"/>
                        <a:pt x="15" y="16"/>
                        <a:pt x="15" y="16"/>
                      </a:cubicBezTo>
                      <a:cubicBezTo>
                        <a:pt x="15" y="16"/>
                        <a:pt x="15" y="17"/>
                        <a:pt x="11" y="25"/>
                      </a:cubicBezTo>
                      <a:cubicBezTo>
                        <a:pt x="7" y="29"/>
                        <a:pt x="5" y="34"/>
                        <a:pt x="4" y="38"/>
                      </a:cubicBezTo>
                      <a:cubicBezTo>
                        <a:pt x="4" y="38"/>
                        <a:pt x="5" y="41"/>
                        <a:pt x="6" y="40"/>
                      </a:cubicBezTo>
                      <a:cubicBezTo>
                        <a:pt x="6" y="42"/>
                        <a:pt x="8" y="43"/>
                        <a:pt x="9" y="43"/>
                      </a:cubicBezTo>
                      <a:cubicBezTo>
                        <a:pt x="10" y="43"/>
                        <a:pt x="14" y="38"/>
                        <a:pt x="18" y="35"/>
                      </a:cubicBezTo>
                      <a:cubicBezTo>
                        <a:pt x="16" y="38"/>
                        <a:pt x="12" y="42"/>
                        <a:pt x="14" y="43"/>
                      </a:cubicBezTo>
                      <a:cubicBezTo>
                        <a:pt x="16" y="42"/>
                        <a:pt x="22" y="35"/>
                        <a:pt x="22" y="35"/>
                      </a:cubicBezTo>
                      <a:cubicBezTo>
                        <a:pt x="23" y="33"/>
                        <a:pt x="28" y="28"/>
                        <a:pt x="31" y="23"/>
                      </a:cubicBezTo>
                      <a:cubicBezTo>
                        <a:pt x="34" y="18"/>
                        <a:pt x="36" y="10"/>
                        <a:pt x="36" y="10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5" y="3"/>
                        <a:pt x="29" y="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6" name="Freeform 817">
                  <a:extLst>
                    <a:ext uri="{FF2B5EF4-FFF2-40B4-BE49-F238E27FC236}">
                      <a16:creationId xmlns:a16="http://schemas.microsoft.com/office/drawing/2014/main" xmlns="" id="{7D69FB8B-F6C2-42DC-ABA8-F5273F9D7C9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799888" y="2513013"/>
                  <a:ext cx="138113" cy="354013"/>
                </a:xfrm>
                <a:custGeom>
                  <a:avLst/>
                  <a:gdLst>
                    <a:gd name="T0" fmla="*/ 44 w 111"/>
                    <a:gd name="T1" fmla="*/ 68 h 284"/>
                    <a:gd name="T2" fmla="*/ 37 w 111"/>
                    <a:gd name="T3" fmla="*/ 166 h 284"/>
                    <a:gd name="T4" fmla="*/ 0 w 111"/>
                    <a:gd name="T5" fmla="*/ 275 h 284"/>
                    <a:gd name="T6" fmla="*/ 13 w 111"/>
                    <a:gd name="T7" fmla="*/ 284 h 284"/>
                    <a:gd name="T8" fmla="*/ 71 w 111"/>
                    <a:gd name="T9" fmla="*/ 182 h 284"/>
                    <a:gd name="T10" fmla="*/ 85 w 111"/>
                    <a:gd name="T11" fmla="*/ 112 h 284"/>
                    <a:gd name="T12" fmla="*/ 88 w 111"/>
                    <a:gd name="T13" fmla="*/ 13 h 284"/>
                    <a:gd name="T14" fmla="*/ 44 w 111"/>
                    <a:gd name="T15" fmla="*/ 68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84">
                      <a:moveTo>
                        <a:pt x="44" y="68"/>
                      </a:moveTo>
                      <a:cubicBezTo>
                        <a:pt x="44" y="103"/>
                        <a:pt x="42" y="129"/>
                        <a:pt x="37" y="166"/>
                      </a:cubicBezTo>
                      <a:cubicBezTo>
                        <a:pt x="31" y="206"/>
                        <a:pt x="0" y="275"/>
                        <a:pt x="0" y="275"/>
                      </a:cubicBezTo>
                      <a:cubicBezTo>
                        <a:pt x="13" y="284"/>
                        <a:pt x="13" y="284"/>
                        <a:pt x="13" y="284"/>
                      </a:cubicBezTo>
                      <a:cubicBezTo>
                        <a:pt x="13" y="284"/>
                        <a:pt x="57" y="229"/>
                        <a:pt x="71" y="182"/>
                      </a:cubicBezTo>
                      <a:cubicBezTo>
                        <a:pt x="79" y="156"/>
                        <a:pt x="85" y="112"/>
                        <a:pt x="85" y="112"/>
                      </a:cubicBezTo>
                      <a:cubicBezTo>
                        <a:pt x="85" y="112"/>
                        <a:pt x="111" y="0"/>
                        <a:pt x="88" y="13"/>
                      </a:cubicBezTo>
                      <a:cubicBezTo>
                        <a:pt x="76" y="20"/>
                        <a:pt x="43" y="31"/>
                        <a:pt x="44" y="68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7" name="Freeform 818">
                  <a:extLst>
                    <a:ext uri="{FF2B5EF4-FFF2-40B4-BE49-F238E27FC236}">
                      <a16:creationId xmlns:a16="http://schemas.microsoft.com/office/drawing/2014/main" xmlns="" id="{45F61505-9EED-43A5-B2A3-EE0980F426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1663" y="2644775"/>
                  <a:ext cx="22225" cy="76200"/>
                </a:xfrm>
                <a:custGeom>
                  <a:avLst/>
                  <a:gdLst>
                    <a:gd name="T0" fmla="*/ 13 w 17"/>
                    <a:gd name="T1" fmla="*/ 61 h 61"/>
                    <a:gd name="T2" fmla="*/ 4 w 17"/>
                    <a:gd name="T3" fmla="*/ 5 h 61"/>
                    <a:gd name="T4" fmla="*/ 17 w 17"/>
                    <a:gd name="T5" fmla="*/ 44 h 61"/>
                    <a:gd name="T6" fmla="*/ 13 w 17"/>
                    <a:gd name="T7" fmla="*/ 6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7" h="61">
                      <a:moveTo>
                        <a:pt x="13" y="61"/>
                      </a:moveTo>
                      <a:cubicBezTo>
                        <a:pt x="13" y="61"/>
                        <a:pt x="0" y="10"/>
                        <a:pt x="4" y="5"/>
                      </a:cubicBezTo>
                      <a:cubicBezTo>
                        <a:pt x="8" y="0"/>
                        <a:pt x="17" y="44"/>
                        <a:pt x="17" y="44"/>
                      </a:cubicBezTo>
                      <a:lnTo>
                        <a:pt x="13" y="61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8" name="Freeform 819">
                  <a:extLst>
                    <a:ext uri="{FF2B5EF4-FFF2-40B4-BE49-F238E27FC236}">
                      <a16:creationId xmlns:a16="http://schemas.microsoft.com/office/drawing/2014/main" xmlns="" id="{059B0D95-F33B-4DA7-A13D-8B482D38EF2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61800" y="2509838"/>
                  <a:ext cx="174625" cy="346075"/>
                </a:xfrm>
                <a:custGeom>
                  <a:avLst/>
                  <a:gdLst>
                    <a:gd name="T0" fmla="*/ 19 w 140"/>
                    <a:gd name="T1" fmla="*/ 269 h 278"/>
                    <a:gd name="T2" fmla="*/ 6 w 140"/>
                    <a:gd name="T3" fmla="*/ 120 h 278"/>
                    <a:gd name="T4" fmla="*/ 51 w 140"/>
                    <a:gd name="T5" fmla="*/ 1 h 278"/>
                    <a:gd name="T6" fmla="*/ 79 w 140"/>
                    <a:gd name="T7" fmla="*/ 0 h 278"/>
                    <a:gd name="T8" fmla="*/ 135 w 140"/>
                    <a:gd name="T9" fmla="*/ 112 h 278"/>
                    <a:gd name="T10" fmla="*/ 138 w 140"/>
                    <a:gd name="T11" fmla="*/ 216 h 278"/>
                    <a:gd name="T12" fmla="*/ 139 w 140"/>
                    <a:gd name="T13" fmla="*/ 278 h 278"/>
                    <a:gd name="T14" fmla="*/ 19 w 140"/>
                    <a:gd name="T15" fmla="*/ 269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0" h="278">
                      <a:moveTo>
                        <a:pt x="19" y="269"/>
                      </a:moveTo>
                      <a:cubicBezTo>
                        <a:pt x="19" y="269"/>
                        <a:pt x="14" y="196"/>
                        <a:pt x="6" y="120"/>
                      </a:cubicBezTo>
                      <a:cubicBezTo>
                        <a:pt x="0" y="58"/>
                        <a:pt x="51" y="1"/>
                        <a:pt x="51" y="1"/>
                      </a:cubicBezTo>
                      <a:cubicBezTo>
                        <a:pt x="79" y="0"/>
                        <a:pt x="79" y="0"/>
                        <a:pt x="79" y="0"/>
                      </a:cubicBezTo>
                      <a:cubicBezTo>
                        <a:pt x="79" y="0"/>
                        <a:pt x="126" y="52"/>
                        <a:pt x="135" y="112"/>
                      </a:cubicBezTo>
                      <a:cubicBezTo>
                        <a:pt x="140" y="149"/>
                        <a:pt x="138" y="216"/>
                        <a:pt x="138" y="216"/>
                      </a:cubicBezTo>
                      <a:cubicBezTo>
                        <a:pt x="139" y="278"/>
                        <a:pt x="139" y="278"/>
                        <a:pt x="139" y="278"/>
                      </a:cubicBezTo>
                      <a:cubicBezTo>
                        <a:pt x="19" y="269"/>
                        <a:pt x="19" y="269"/>
                        <a:pt x="19" y="269"/>
                      </a:cubicBezTo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9" name="Freeform 820">
                  <a:extLst>
                    <a:ext uri="{FF2B5EF4-FFF2-40B4-BE49-F238E27FC236}">
                      <a16:creationId xmlns:a16="http://schemas.microsoft.com/office/drawing/2014/main" xmlns="" id="{22232E7E-C52D-4BDD-A4D2-FE00AA3530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1963" y="2679700"/>
                  <a:ext cx="31750" cy="179388"/>
                </a:xfrm>
                <a:custGeom>
                  <a:avLst/>
                  <a:gdLst>
                    <a:gd name="T0" fmla="*/ 18 w 26"/>
                    <a:gd name="T1" fmla="*/ 144 h 144"/>
                    <a:gd name="T2" fmla="*/ 13 w 26"/>
                    <a:gd name="T3" fmla="*/ 75 h 144"/>
                    <a:gd name="T4" fmla="*/ 3 w 26"/>
                    <a:gd name="T5" fmla="*/ 0 h 144"/>
                    <a:gd name="T6" fmla="*/ 15 w 26"/>
                    <a:gd name="T7" fmla="*/ 72 h 144"/>
                    <a:gd name="T8" fmla="*/ 22 w 26"/>
                    <a:gd name="T9" fmla="*/ 143 h 144"/>
                    <a:gd name="T10" fmla="*/ 18 w 26"/>
                    <a:gd name="T11" fmla="*/ 144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44">
                      <a:moveTo>
                        <a:pt x="18" y="144"/>
                      </a:moveTo>
                      <a:cubicBezTo>
                        <a:pt x="18" y="144"/>
                        <a:pt x="26" y="98"/>
                        <a:pt x="13" y="75"/>
                      </a:cubicBezTo>
                      <a:cubicBezTo>
                        <a:pt x="0" y="49"/>
                        <a:pt x="3" y="0"/>
                        <a:pt x="3" y="0"/>
                      </a:cubicBezTo>
                      <a:cubicBezTo>
                        <a:pt x="3" y="0"/>
                        <a:pt x="5" y="41"/>
                        <a:pt x="15" y="72"/>
                      </a:cubicBezTo>
                      <a:cubicBezTo>
                        <a:pt x="25" y="102"/>
                        <a:pt x="22" y="143"/>
                        <a:pt x="22" y="143"/>
                      </a:cubicBezTo>
                      <a:lnTo>
                        <a:pt x="18" y="144"/>
                      </a:lnTo>
                      <a:close/>
                    </a:path>
                  </a:pathLst>
                </a:custGeom>
                <a:solidFill>
                  <a:srgbClr val="84BB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0" name="Freeform 821">
                  <a:extLst>
                    <a:ext uri="{FF2B5EF4-FFF2-40B4-BE49-F238E27FC236}">
                      <a16:creationId xmlns:a16="http://schemas.microsoft.com/office/drawing/2014/main" xmlns="" id="{871C108D-1D4C-437C-943D-0A42F54B7FA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4188" y="2509838"/>
                  <a:ext cx="49213" cy="36513"/>
                </a:xfrm>
                <a:custGeom>
                  <a:avLst/>
                  <a:gdLst>
                    <a:gd name="T0" fmla="*/ 37 w 40"/>
                    <a:gd name="T1" fmla="*/ 0 h 29"/>
                    <a:gd name="T2" fmla="*/ 40 w 40"/>
                    <a:gd name="T3" fmla="*/ 2 h 29"/>
                    <a:gd name="T4" fmla="*/ 14 w 40"/>
                    <a:gd name="T5" fmla="*/ 29 h 29"/>
                    <a:gd name="T6" fmla="*/ 0 w 40"/>
                    <a:gd name="T7" fmla="*/ 16 h 29"/>
                    <a:gd name="T8" fmla="*/ 37 w 40"/>
                    <a:gd name="T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9">
                      <a:moveTo>
                        <a:pt x="37" y="0"/>
                      </a:moveTo>
                      <a:cubicBezTo>
                        <a:pt x="40" y="2"/>
                        <a:pt x="40" y="2"/>
                        <a:pt x="40" y="2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6" y="27"/>
                        <a:pt x="0" y="16"/>
                      </a:cubicBezTo>
                      <a:cubicBezTo>
                        <a:pt x="22" y="17"/>
                        <a:pt x="37" y="0"/>
                        <a:pt x="37" y="0"/>
                      </a:cubicBezTo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1" name="Freeform 822">
                  <a:extLst>
                    <a:ext uri="{FF2B5EF4-FFF2-40B4-BE49-F238E27FC236}">
                      <a16:creationId xmlns:a16="http://schemas.microsoft.com/office/drawing/2014/main" xmlns="" id="{43DD5213-09BC-4B85-98E9-48D62AD0A3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03075" y="2513013"/>
                  <a:ext cx="168275" cy="376238"/>
                </a:xfrm>
                <a:custGeom>
                  <a:avLst/>
                  <a:gdLst>
                    <a:gd name="T0" fmla="*/ 48 w 134"/>
                    <a:gd name="T1" fmla="*/ 0 h 303"/>
                    <a:gd name="T2" fmla="*/ 10 w 134"/>
                    <a:gd name="T3" fmla="*/ 151 h 303"/>
                    <a:gd name="T4" fmla="*/ 32 w 134"/>
                    <a:gd name="T5" fmla="*/ 297 h 303"/>
                    <a:gd name="T6" fmla="*/ 126 w 134"/>
                    <a:gd name="T7" fmla="*/ 303 h 303"/>
                    <a:gd name="T8" fmla="*/ 102 w 134"/>
                    <a:gd name="T9" fmla="*/ 128 h 303"/>
                    <a:gd name="T10" fmla="*/ 48 w 134"/>
                    <a:gd name="T11" fmla="*/ 0 h 3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" h="303">
                      <a:moveTo>
                        <a:pt x="48" y="0"/>
                      </a:moveTo>
                      <a:cubicBezTo>
                        <a:pt x="48" y="0"/>
                        <a:pt x="0" y="42"/>
                        <a:pt x="10" y="151"/>
                      </a:cubicBezTo>
                      <a:cubicBezTo>
                        <a:pt x="17" y="235"/>
                        <a:pt x="32" y="297"/>
                        <a:pt x="32" y="297"/>
                      </a:cubicBezTo>
                      <a:cubicBezTo>
                        <a:pt x="32" y="297"/>
                        <a:pt x="88" y="300"/>
                        <a:pt x="126" y="303"/>
                      </a:cubicBezTo>
                      <a:cubicBezTo>
                        <a:pt x="134" y="233"/>
                        <a:pt x="97" y="210"/>
                        <a:pt x="102" y="128"/>
                      </a:cubicBezTo>
                      <a:cubicBezTo>
                        <a:pt x="106" y="65"/>
                        <a:pt x="48" y="0"/>
                        <a:pt x="48" y="0"/>
                      </a:cubicBezTo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2" name="Freeform 823">
                  <a:extLst>
                    <a:ext uri="{FF2B5EF4-FFF2-40B4-BE49-F238E27FC236}">
                      <a16:creationId xmlns:a16="http://schemas.microsoft.com/office/drawing/2014/main" xmlns="" id="{6B732832-61F0-43F5-8CE6-C5C144C5785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4188" y="2513013"/>
                  <a:ext cx="158750" cy="325438"/>
                </a:xfrm>
                <a:custGeom>
                  <a:avLst/>
                  <a:gdLst>
                    <a:gd name="T0" fmla="*/ 97 w 128"/>
                    <a:gd name="T1" fmla="*/ 262 h 262"/>
                    <a:gd name="T2" fmla="*/ 109 w 128"/>
                    <a:gd name="T3" fmla="*/ 165 h 262"/>
                    <a:gd name="T4" fmla="*/ 125 w 128"/>
                    <a:gd name="T5" fmla="*/ 49 h 262"/>
                    <a:gd name="T6" fmla="*/ 113 w 128"/>
                    <a:gd name="T7" fmla="*/ 36 h 262"/>
                    <a:gd name="T8" fmla="*/ 40 w 128"/>
                    <a:gd name="T9" fmla="*/ 0 h 262"/>
                    <a:gd name="T10" fmla="*/ 38 w 128"/>
                    <a:gd name="T11" fmla="*/ 123 h 262"/>
                    <a:gd name="T12" fmla="*/ 97 w 128"/>
                    <a:gd name="T13" fmla="*/ 262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8" h="262">
                      <a:moveTo>
                        <a:pt x="97" y="262"/>
                      </a:moveTo>
                      <a:cubicBezTo>
                        <a:pt x="97" y="262"/>
                        <a:pt x="99" y="220"/>
                        <a:pt x="109" y="165"/>
                      </a:cubicBezTo>
                      <a:cubicBezTo>
                        <a:pt x="79" y="53"/>
                        <a:pt x="128" y="69"/>
                        <a:pt x="125" y="49"/>
                      </a:cubicBezTo>
                      <a:cubicBezTo>
                        <a:pt x="122" y="43"/>
                        <a:pt x="118" y="39"/>
                        <a:pt x="113" y="36"/>
                      </a:cubicBezTo>
                      <a:cubicBezTo>
                        <a:pt x="68" y="14"/>
                        <a:pt x="40" y="0"/>
                        <a:pt x="40" y="0"/>
                      </a:cubicBezTo>
                      <a:cubicBezTo>
                        <a:pt x="40" y="0"/>
                        <a:pt x="0" y="53"/>
                        <a:pt x="38" y="123"/>
                      </a:cubicBezTo>
                      <a:cubicBezTo>
                        <a:pt x="75" y="194"/>
                        <a:pt x="97" y="262"/>
                        <a:pt x="97" y="262"/>
                      </a:cubicBezTo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3" name="Freeform 824">
                  <a:extLst>
                    <a:ext uri="{FF2B5EF4-FFF2-40B4-BE49-F238E27FC236}">
                      <a16:creationId xmlns:a16="http://schemas.microsoft.com/office/drawing/2014/main" xmlns="" id="{B367BD1B-0BFC-4B92-A26A-03EA909BE5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80850" y="2530475"/>
                  <a:ext cx="74613" cy="293688"/>
                </a:xfrm>
                <a:custGeom>
                  <a:avLst/>
                  <a:gdLst>
                    <a:gd name="T0" fmla="*/ 26 w 61"/>
                    <a:gd name="T1" fmla="*/ 0 h 236"/>
                    <a:gd name="T2" fmla="*/ 20 w 61"/>
                    <a:gd name="T3" fmla="*/ 10 h 236"/>
                    <a:gd name="T4" fmla="*/ 21 w 61"/>
                    <a:gd name="T5" fmla="*/ 18 h 236"/>
                    <a:gd name="T6" fmla="*/ 3 w 61"/>
                    <a:gd name="T7" fmla="*/ 84 h 236"/>
                    <a:gd name="T8" fmla="*/ 29 w 61"/>
                    <a:gd name="T9" fmla="*/ 222 h 236"/>
                    <a:gd name="T10" fmla="*/ 60 w 61"/>
                    <a:gd name="T11" fmla="*/ 236 h 236"/>
                    <a:gd name="T12" fmla="*/ 61 w 61"/>
                    <a:gd name="T13" fmla="*/ 206 h 236"/>
                    <a:gd name="T14" fmla="*/ 20 w 61"/>
                    <a:gd name="T15" fmla="*/ 81 h 236"/>
                    <a:gd name="T16" fmla="*/ 27 w 61"/>
                    <a:gd name="T17" fmla="*/ 19 h 236"/>
                    <a:gd name="T18" fmla="*/ 36 w 61"/>
                    <a:gd name="T19" fmla="*/ 11 h 236"/>
                    <a:gd name="T20" fmla="*/ 26 w 61"/>
                    <a:gd name="T21" fmla="*/ 0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1" h="236">
                      <a:moveTo>
                        <a:pt x="26" y="0"/>
                      </a:moveTo>
                      <a:cubicBezTo>
                        <a:pt x="26" y="0"/>
                        <a:pt x="21" y="2"/>
                        <a:pt x="20" y="10"/>
                      </a:cubicBezTo>
                      <a:cubicBezTo>
                        <a:pt x="19" y="14"/>
                        <a:pt x="21" y="18"/>
                        <a:pt x="21" y="18"/>
                      </a:cubicBezTo>
                      <a:cubicBezTo>
                        <a:pt x="21" y="18"/>
                        <a:pt x="4" y="44"/>
                        <a:pt x="3" y="84"/>
                      </a:cubicBezTo>
                      <a:cubicBezTo>
                        <a:pt x="0" y="144"/>
                        <a:pt x="29" y="222"/>
                        <a:pt x="29" y="222"/>
                      </a:cubicBezTo>
                      <a:cubicBezTo>
                        <a:pt x="60" y="236"/>
                        <a:pt x="60" y="236"/>
                        <a:pt x="60" y="236"/>
                      </a:cubicBezTo>
                      <a:cubicBezTo>
                        <a:pt x="61" y="206"/>
                        <a:pt x="61" y="206"/>
                        <a:pt x="61" y="206"/>
                      </a:cubicBezTo>
                      <a:cubicBezTo>
                        <a:pt x="61" y="206"/>
                        <a:pt x="24" y="140"/>
                        <a:pt x="20" y="81"/>
                      </a:cubicBezTo>
                      <a:cubicBezTo>
                        <a:pt x="17" y="40"/>
                        <a:pt x="27" y="19"/>
                        <a:pt x="27" y="19"/>
                      </a:cubicBezTo>
                      <a:cubicBezTo>
                        <a:pt x="27" y="19"/>
                        <a:pt x="29" y="17"/>
                        <a:pt x="36" y="11"/>
                      </a:cubicBezTo>
                      <a:cubicBezTo>
                        <a:pt x="28" y="6"/>
                        <a:pt x="26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4261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4" name="Freeform 825">
                  <a:extLst>
                    <a:ext uri="{FF2B5EF4-FFF2-40B4-BE49-F238E27FC236}">
                      <a16:creationId xmlns:a16="http://schemas.microsoft.com/office/drawing/2014/main" xmlns="" id="{E2BC1968-25CD-4007-BCCC-842479B8B3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5775" y="2540000"/>
                  <a:ext cx="33338" cy="152400"/>
                </a:xfrm>
                <a:custGeom>
                  <a:avLst/>
                  <a:gdLst>
                    <a:gd name="T0" fmla="*/ 26 w 26"/>
                    <a:gd name="T1" fmla="*/ 0 h 123"/>
                    <a:gd name="T2" fmla="*/ 18 w 26"/>
                    <a:gd name="T3" fmla="*/ 18 h 123"/>
                    <a:gd name="T4" fmla="*/ 5 w 26"/>
                    <a:gd name="T5" fmla="*/ 123 h 123"/>
                    <a:gd name="T6" fmla="*/ 22 w 26"/>
                    <a:gd name="T7" fmla="*/ 66 h 123"/>
                    <a:gd name="T8" fmla="*/ 26 w 26"/>
                    <a:gd name="T9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123">
                      <a:moveTo>
                        <a:pt x="26" y="0"/>
                      </a:moveTo>
                      <a:cubicBezTo>
                        <a:pt x="24" y="6"/>
                        <a:pt x="21" y="11"/>
                        <a:pt x="18" y="18"/>
                      </a:cubicBezTo>
                      <a:cubicBezTo>
                        <a:pt x="10" y="36"/>
                        <a:pt x="0" y="78"/>
                        <a:pt x="5" y="123"/>
                      </a:cubicBezTo>
                      <a:cubicBezTo>
                        <a:pt x="7" y="99"/>
                        <a:pt x="15" y="79"/>
                        <a:pt x="22" y="66"/>
                      </a:cubicBezTo>
                      <a:cubicBezTo>
                        <a:pt x="16" y="39"/>
                        <a:pt x="21" y="16"/>
                        <a:pt x="26" y="0"/>
                      </a:cubicBezTo>
                    </a:path>
                  </a:pathLst>
                </a:custGeom>
                <a:solidFill>
                  <a:srgbClr val="2E4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5" name="Freeform 826">
                  <a:extLst>
                    <a:ext uri="{FF2B5EF4-FFF2-40B4-BE49-F238E27FC236}">
                      <a16:creationId xmlns:a16="http://schemas.microsoft.com/office/drawing/2014/main" xmlns="" id="{F678B74E-E41F-4AF6-8C7F-BB59A2C105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36413" y="2517775"/>
                  <a:ext cx="33338" cy="104775"/>
                </a:xfrm>
                <a:custGeom>
                  <a:avLst/>
                  <a:gdLst>
                    <a:gd name="T0" fmla="*/ 21 w 27"/>
                    <a:gd name="T1" fmla="*/ 0 h 83"/>
                    <a:gd name="T2" fmla="*/ 10 w 27"/>
                    <a:gd name="T3" fmla="*/ 17 h 83"/>
                    <a:gd name="T4" fmla="*/ 6 w 27"/>
                    <a:gd name="T5" fmla="*/ 83 h 83"/>
                    <a:gd name="T6" fmla="*/ 12 w 27"/>
                    <a:gd name="T7" fmla="*/ 74 h 83"/>
                    <a:gd name="T8" fmla="*/ 5 w 27"/>
                    <a:gd name="T9" fmla="*/ 58 h 83"/>
                    <a:gd name="T10" fmla="*/ 19 w 27"/>
                    <a:gd name="T11" fmla="*/ 51 h 83"/>
                    <a:gd name="T12" fmla="*/ 23 w 27"/>
                    <a:gd name="T13" fmla="*/ 19 h 83"/>
                    <a:gd name="T14" fmla="*/ 21 w 27"/>
                    <a:gd name="T1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7" h="83">
                      <a:moveTo>
                        <a:pt x="21" y="0"/>
                      </a:moveTo>
                      <a:cubicBezTo>
                        <a:pt x="21" y="0"/>
                        <a:pt x="16" y="7"/>
                        <a:pt x="10" y="17"/>
                      </a:cubicBezTo>
                      <a:cubicBezTo>
                        <a:pt x="5" y="33"/>
                        <a:pt x="0" y="56"/>
                        <a:pt x="6" y="83"/>
                      </a:cubicBezTo>
                      <a:cubicBezTo>
                        <a:pt x="8" y="80"/>
                        <a:pt x="10" y="77"/>
                        <a:pt x="12" y="74"/>
                      </a:cubicBezTo>
                      <a:cubicBezTo>
                        <a:pt x="3" y="65"/>
                        <a:pt x="5" y="58"/>
                        <a:pt x="5" y="58"/>
                      </a:cubicBezTo>
                      <a:cubicBezTo>
                        <a:pt x="5" y="58"/>
                        <a:pt x="12" y="55"/>
                        <a:pt x="19" y="51"/>
                      </a:cubicBezTo>
                      <a:cubicBezTo>
                        <a:pt x="18" y="39"/>
                        <a:pt x="20" y="25"/>
                        <a:pt x="23" y="19"/>
                      </a:cubicBezTo>
                      <a:cubicBezTo>
                        <a:pt x="27" y="13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2E4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6" name="Freeform 827">
                  <a:extLst>
                    <a:ext uri="{FF2B5EF4-FFF2-40B4-BE49-F238E27FC236}">
                      <a16:creationId xmlns:a16="http://schemas.microsoft.com/office/drawing/2014/main" xmlns="" id="{9859472D-3A3A-48C4-9A42-EB0C3EB12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79263" y="2459038"/>
                  <a:ext cx="80963" cy="71438"/>
                </a:xfrm>
                <a:custGeom>
                  <a:avLst/>
                  <a:gdLst>
                    <a:gd name="T0" fmla="*/ 65 w 65"/>
                    <a:gd name="T1" fmla="*/ 41 h 57"/>
                    <a:gd name="T2" fmla="*/ 61 w 65"/>
                    <a:gd name="T3" fmla="*/ 16 h 57"/>
                    <a:gd name="T4" fmla="*/ 45 w 65"/>
                    <a:gd name="T5" fmla="*/ 1 h 57"/>
                    <a:gd name="T6" fmla="*/ 35 w 65"/>
                    <a:gd name="T7" fmla="*/ 23 h 57"/>
                    <a:gd name="T8" fmla="*/ 21 w 65"/>
                    <a:gd name="T9" fmla="*/ 36 h 57"/>
                    <a:gd name="T10" fmla="*/ 0 w 65"/>
                    <a:gd name="T11" fmla="*/ 36 h 57"/>
                    <a:gd name="T12" fmla="*/ 28 w 65"/>
                    <a:gd name="T13" fmla="*/ 55 h 57"/>
                    <a:gd name="T14" fmla="*/ 65 w 65"/>
                    <a:gd name="T15" fmla="*/ 4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5" h="57">
                      <a:moveTo>
                        <a:pt x="65" y="41"/>
                      </a:moveTo>
                      <a:cubicBezTo>
                        <a:pt x="65" y="41"/>
                        <a:pt x="60" y="32"/>
                        <a:pt x="61" y="16"/>
                      </a:cubicBezTo>
                      <a:cubicBezTo>
                        <a:pt x="63" y="0"/>
                        <a:pt x="45" y="1"/>
                        <a:pt x="45" y="1"/>
                      </a:cubicBezTo>
                      <a:cubicBezTo>
                        <a:pt x="45" y="1"/>
                        <a:pt x="37" y="14"/>
                        <a:pt x="35" y="23"/>
                      </a:cubicBezTo>
                      <a:cubicBezTo>
                        <a:pt x="33" y="30"/>
                        <a:pt x="25" y="35"/>
                        <a:pt x="21" y="36"/>
                      </a:cubicBezTo>
                      <a:cubicBezTo>
                        <a:pt x="14" y="36"/>
                        <a:pt x="0" y="36"/>
                        <a:pt x="0" y="36"/>
                      </a:cubicBezTo>
                      <a:cubicBezTo>
                        <a:pt x="0" y="36"/>
                        <a:pt x="22" y="41"/>
                        <a:pt x="28" y="55"/>
                      </a:cubicBezTo>
                      <a:cubicBezTo>
                        <a:pt x="46" y="57"/>
                        <a:pt x="65" y="41"/>
                        <a:pt x="65" y="41"/>
                      </a:cubicBezTo>
                      <a:close/>
                    </a:path>
                  </a:pathLst>
                </a:custGeom>
                <a:solidFill>
                  <a:srgbClr val="9ED6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7" name="Freeform 828">
                  <a:extLst>
                    <a:ext uri="{FF2B5EF4-FFF2-40B4-BE49-F238E27FC236}">
                      <a16:creationId xmlns:a16="http://schemas.microsoft.com/office/drawing/2014/main" xmlns="" id="{44D3F1B6-C919-4F47-BD04-6F5CD3238C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72913" y="2419350"/>
                  <a:ext cx="66675" cy="85725"/>
                </a:xfrm>
                <a:custGeom>
                  <a:avLst/>
                  <a:gdLst>
                    <a:gd name="T0" fmla="*/ 6 w 54"/>
                    <a:gd name="T1" fmla="*/ 68 h 69"/>
                    <a:gd name="T2" fmla="*/ 29 w 54"/>
                    <a:gd name="T3" fmla="*/ 68 h 69"/>
                    <a:gd name="T4" fmla="*/ 39 w 54"/>
                    <a:gd name="T5" fmla="*/ 59 h 69"/>
                    <a:gd name="T6" fmla="*/ 45 w 54"/>
                    <a:gd name="T7" fmla="*/ 45 h 69"/>
                    <a:gd name="T8" fmla="*/ 51 w 54"/>
                    <a:gd name="T9" fmla="*/ 41 h 69"/>
                    <a:gd name="T10" fmla="*/ 48 w 54"/>
                    <a:gd name="T11" fmla="*/ 30 h 69"/>
                    <a:gd name="T12" fmla="*/ 47 w 54"/>
                    <a:gd name="T13" fmla="*/ 4 h 69"/>
                    <a:gd name="T14" fmla="*/ 34 w 54"/>
                    <a:gd name="T15" fmla="*/ 0 h 69"/>
                    <a:gd name="T16" fmla="*/ 22 w 54"/>
                    <a:gd name="T17" fmla="*/ 5 h 69"/>
                    <a:gd name="T18" fmla="*/ 0 w 54"/>
                    <a:gd name="T19" fmla="*/ 37 h 69"/>
                    <a:gd name="T20" fmla="*/ 2 w 54"/>
                    <a:gd name="T21" fmla="*/ 39 h 69"/>
                    <a:gd name="T22" fmla="*/ 8 w 54"/>
                    <a:gd name="T23" fmla="*/ 41 h 69"/>
                    <a:gd name="T24" fmla="*/ 3 w 54"/>
                    <a:gd name="T25" fmla="*/ 65 h 69"/>
                    <a:gd name="T26" fmla="*/ 6 w 54"/>
                    <a:gd name="T27" fmla="*/ 68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4" h="69">
                      <a:moveTo>
                        <a:pt x="6" y="68"/>
                      </a:moveTo>
                      <a:cubicBezTo>
                        <a:pt x="13" y="68"/>
                        <a:pt x="23" y="69"/>
                        <a:pt x="29" y="68"/>
                      </a:cubicBezTo>
                      <a:cubicBezTo>
                        <a:pt x="38" y="68"/>
                        <a:pt x="39" y="59"/>
                        <a:pt x="39" y="59"/>
                      </a:cubicBezTo>
                      <a:cubicBezTo>
                        <a:pt x="45" y="45"/>
                        <a:pt x="45" y="45"/>
                        <a:pt x="45" y="45"/>
                      </a:cubicBezTo>
                      <a:cubicBezTo>
                        <a:pt x="45" y="45"/>
                        <a:pt x="48" y="44"/>
                        <a:pt x="51" y="41"/>
                      </a:cubicBezTo>
                      <a:cubicBezTo>
                        <a:pt x="52" y="39"/>
                        <a:pt x="54" y="33"/>
                        <a:pt x="48" y="30"/>
                      </a:cubicBezTo>
                      <a:cubicBezTo>
                        <a:pt x="39" y="26"/>
                        <a:pt x="47" y="4"/>
                        <a:pt x="47" y="4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7"/>
                        <a:pt x="0" y="39"/>
                        <a:pt x="2" y="39"/>
                      </a:cubicBezTo>
                      <a:cubicBezTo>
                        <a:pt x="5" y="40"/>
                        <a:pt x="8" y="41"/>
                        <a:pt x="8" y="41"/>
                      </a:cubicBezTo>
                      <a:cubicBezTo>
                        <a:pt x="8" y="41"/>
                        <a:pt x="3" y="64"/>
                        <a:pt x="3" y="65"/>
                      </a:cubicBezTo>
                      <a:cubicBezTo>
                        <a:pt x="3" y="66"/>
                        <a:pt x="4" y="68"/>
                        <a:pt x="6" y="68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8" name="Freeform 829">
                  <a:extLst>
                    <a:ext uri="{FF2B5EF4-FFF2-40B4-BE49-F238E27FC236}">
                      <a16:creationId xmlns:a16="http://schemas.microsoft.com/office/drawing/2014/main" xmlns="" id="{66CBC680-B183-423E-8FEE-BABEC768AC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0375" y="2446338"/>
                  <a:ext cx="12700" cy="7938"/>
                </a:xfrm>
                <a:custGeom>
                  <a:avLst/>
                  <a:gdLst>
                    <a:gd name="T0" fmla="*/ 0 w 10"/>
                    <a:gd name="T1" fmla="*/ 4 h 6"/>
                    <a:gd name="T2" fmla="*/ 2 w 10"/>
                    <a:gd name="T3" fmla="*/ 6 h 6"/>
                    <a:gd name="T4" fmla="*/ 9 w 10"/>
                    <a:gd name="T5" fmla="*/ 6 h 6"/>
                    <a:gd name="T6" fmla="*/ 1 w 10"/>
                    <a:gd name="T7" fmla="*/ 1 h 6"/>
                    <a:gd name="T8" fmla="*/ 0 w 10"/>
                    <a:gd name="T9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0" y="4"/>
                      </a:moveTo>
                      <a:cubicBezTo>
                        <a:pt x="0" y="6"/>
                        <a:pt x="0" y="6"/>
                        <a:pt x="2" y="6"/>
                      </a:cubicBezTo>
                      <a:cubicBezTo>
                        <a:pt x="4" y="6"/>
                        <a:pt x="10" y="6"/>
                        <a:pt x="9" y="6"/>
                      </a:cubicBezTo>
                      <a:cubicBezTo>
                        <a:pt x="9" y="5"/>
                        <a:pt x="6" y="4"/>
                        <a:pt x="1" y="1"/>
                      </a:cubicBezTo>
                      <a:cubicBezTo>
                        <a:pt x="0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172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9" name="Freeform 830">
                  <a:extLst>
                    <a:ext uri="{FF2B5EF4-FFF2-40B4-BE49-F238E27FC236}">
                      <a16:creationId xmlns:a16="http://schemas.microsoft.com/office/drawing/2014/main" xmlns="" id="{43C7E145-D0F2-4304-B471-EB9AA0C6DF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8313" y="2405063"/>
                  <a:ext cx="63500" cy="76200"/>
                </a:xfrm>
                <a:custGeom>
                  <a:avLst/>
                  <a:gdLst>
                    <a:gd name="T0" fmla="*/ 50 w 52"/>
                    <a:gd name="T1" fmla="*/ 22 h 61"/>
                    <a:gd name="T2" fmla="*/ 1 w 52"/>
                    <a:gd name="T3" fmla="*/ 9 h 61"/>
                    <a:gd name="T4" fmla="*/ 2 w 52"/>
                    <a:gd name="T5" fmla="*/ 16 h 61"/>
                    <a:gd name="T6" fmla="*/ 20 w 52"/>
                    <a:gd name="T7" fmla="*/ 23 h 61"/>
                    <a:gd name="T8" fmla="*/ 16 w 52"/>
                    <a:gd name="T9" fmla="*/ 51 h 61"/>
                    <a:gd name="T10" fmla="*/ 31 w 52"/>
                    <a:gd name="T11" fmla="*/ 43 h 61"/>
                    <a:gd name="T12" fmla="*/ 46 w 52"/>
                    <a:gd name="T13" fmla="*/ 61 h 61"/>
                    <a:gd name="T14" fmla="*/ 50 w 52"/>
                    <a:gd name="T15" fmla="*/ 22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61">
                      <a:moveTo>
                        <a:pt x="50" y="22"/>
                      </a:moveTo>
                      <a:cubicBezTo>
                        <a:pt x="18" y="2"/>
                        <a:pt x="5" y="0"/>
                        <a:pt x="1" y="9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13" y="16"/>
                        <a:pt x="23" y="16"/>
                        <a:pt x="20" y="23"/>
                      </a:cubicBezTo>
                      <a:cubicBezTo>
                        <a:pt x="19" y="25"/>
                        <a:pt x="8" y="50"/>
                        <a:pt x="16" y="51"/>
                      </a:cubicBezTo>
                      <a:cubicBezTo>
                        <a:pt x="18" y="48"/>
                        <a:pt x="24" y="39"/>
                        <a:pt x="31" y="43"/>
                      </a:cubicBezTo>
                      <a:cubicBezTo>
                        <a:pt x="34" y="45"/>
                        <a:pt x="29" y="57"/>
                        <a:pt x="46" y="61"/>
                      </a:cubicBezTo>
                      <a:cubicBezTo>
                        <a:pt x="48" y="47"/>
                        <a:pt x="52" y="27"/>
                        <a:pt x="50" y="22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0" name="Freeform 831">
                  <a:extLst>
                    <a:ext uri="{FF2B5EF4-FFF2-40B4-BE49-F238E27FC236}">
                      <a16:creationId xmlns:a16="http://schemas.microsoft.com/office/drawing/2014/main" xmlns="" id="{EAE7A2A6-7B99-44A1-A175-B0D4056E72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4838" y="3294063"/>
                  <a:ext cx="49213" cy="17463"/>
                </a:xfrm>
                <a:custGeom>
                  <a:avLst/>
                  <a:gdLst>
                    <a:gd name="T0" fmla="*/ 38 w 39"/>
                    <a:gd name="T1" fmla="*/ 2 h 14"/>
                    <a:gd name="T2" fmla="*/ 39 w 39"/>
                    <a:gd name="T3" fmla="*/ 14 h 14"/>
                    <a:gd name="T4" fmla="*/ 29 w 39"/>
                    <a:gd name="T5" fmla="*/ 14 h 14"/>
                    <a:gd name="T6" fmla="*/ 29 w 39"/>
                    <a:gd name="T7" fmla="*/ 10 h 14"/>
                    <a:gd name="T8" fmla="*/ 15 w 39"/>
                    <a:gd name="T9" fmla="*/ 14 h 14"/>
                    <a:gd name="T10" fmla="*/ 2 w 39"/>
                    <a:gd name="T11" fmla="*/ 14 h 14"/>
                    <a:gd name="T12" fmla="*/ 3 w 39"/>
                    <a:gd name="T13" fmla="*/ 11 h 14"/>
                    <a:gd name="T14" fmla="*/ 16 w 39"/>
                    <a:gd name="T15" fmla="*/ 8 h 14"/>
                    <a:gd name="T16" fmla="*/ 27 w 39"/>
                    <a:gd name="T17" fmla="*/ 0 h 14"/>
                    <a:gd name="T18" fmla="*/ 38 w 39"/>
                    <a:gd name="T19" fmla="*/ 2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14">
                      <a:moveTo>
                        <a:pt x="38" y="2"/>
                      </a:moveTo>
                      <a:cubicBezTo>
                        <a:pt x="39" y="14"/>
                        <a:pt x="39" y="14"/>
                        <a:pt x="3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0" y="12"/>
                        <a:pt x="3" y="11"/>
                      </a:cubicBezTo>
                      <a:cubicBezTo>
                        <a:pt x="3" y="11"/>
                        <a:pt x="16" y="8"/>
                        <a:pt x="16" y="8"/>
                      </a:cubicBezTo>
                      <a:cubicBezTo>
                        <a:pt x="27" y="0"/>
                        <a:pt x="27" y="0"/>
                        <a:pt x="27" y="0"/>
                      </a:cubicBezTo>
                      <a:lnTo>
                        <a:pt x="38" y="2"/>
                      </a:lnTo>
                      <a:close/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1" name="Freeform 832">
                  <a:extLst>
                    <a:ext uri="{FF2B5EF4-FFF2-40B4-BE49-F238E27FC236}">
                      <a16:creationId xmlns:a16="http://schemas.microsoft.com/office/drawing/2014/main" xmlns="" id="{3405ADAC-F864-49E0-B92A-8F7FC73235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9900" y="3294063"/>
                  <a:ext cx="49213" cy="17463"/>
                </a:xfrm>
                <a:custGeom>
                  <a:avLst/>
                  <a:gdLst>
                    <a:gd name="T0" fmla="*/ 39 w 39"/>
                    <a:gd name="T1" fmla="*/ 2 h 14"/>
                    <a:gd name="T2" fmla="*/ 39 w 39"/>
                    <a:gd name="T3" fmla="*/ 14 h 14"/>
                    <a:gd name="T4" fmla="*/ 29 w 39"/>
                    <a:gd name="T5" fmla="*/ 14 h 14"/>
                    <a:gd name="T6" fmla="*/ 29 w 39"/>
                    <a:gd name="T7" fmla="*/ 10 h 14"/>
                    <a:gd name="T8" fmla="*/ 15 w 39"/>
                    <a:gd name="T9" fmla="*/ 14 h 14"/>
                    <a:gd name="T10" fmla="*/ 2 w 39"/>
                    <a:gd name="T11" fmla="*/ 14 h 14"/>
                    <a:gd name="T12" fmla="*/ 3 w 39"/>
                    <a:gd name="T13" fmla="*/ 11 h 14"/>
                    <a:gd name="T14" fmla="*/ 16 w 39"/>
                    <a:gd name="T15" fmla="*/ 8 h 14"/>
                    <a:gd name="T16" fmla="*/ 28 w 39"/>
                    <a:gd name="T17" fmla="*/ 0 h 14"/>
                    <a:gd name="T18" fmla="*/ 39 w 39"/>
                    <a:gd name="T19" fmla="*/ 2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14">
                      <a:moveTo>
                        <a:pt x="39" y="2"/>
                      </a:moveTo>
                      <a:cubicBezTo>
                        <a:pt x="39" y="14"/>
                        <a:pt x="39" y="14"/>
                        <a:pt x="3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0" y="12"/>
                        <a:pt x="3" y="11"/>
                      </a:cubicBezTo>
                      <a:cubicBezTo>
                        <a:pt x="3" y="11"/>
                        <a:pt x="16" y="8"/>
                        <a:pt x="16" y="8"/>
                      </a:cubicBezTo>
                      <a:cubicBezTo>
                        <a:pt x="28" y="0"/>
                        <a:pt x="28" y="0"/>
                        <a:pt x="28" y="0"/>
                      </a:cubicBezTo>
                      <a:lnTo>
                        <a:pt x="39" y="2"/>
                      </a:lnTo>
                      <a:close/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2" name="Freeform 833">
                  <a:extLst>
                    <a:ext uri="{FF2B5EF4-FFF2-40B4-BE49-F238E27FC236}">
                      <a16:creationId xmlns:a16="http://schemas.microsoft.com/office/drawing/2014/main" xmlns="" id="{225AC483-29A7-4E62-88ED-2C73D9A797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85613" y="2843213"/>
                  <a:ext cx="119063" cy="458788"/>
                </a:xfrm>
                <a:custGeom>
                  <a:avLst/>
                  <a:gdLst>
                    <a:gd name="T0" fmla="*/ 33 w 96"/>
                    <a:gd name="T1" fmla="*/ 363 h 367"/>
                    <a:gd name="T2" fmla="*/ 57 w 96"/>
                    <a:gd name="T3" fmla="*/ 367 h 367"/>
                    <a:gd name="T4" fmla="*/ 63 w 96"/>
                    <a:gd name="T5" fmla="*/ 185 h 367"/>
                    <a:gd name="T6" fmla="*/ 96 w 96"/>
                    <a:gd name="T7" fmla="*/ 2 h 367"/>
                    <a:gd name="T8" fmla="*/ 0 w 96"/>
                    <a:gd name="T9" fmla="*/ 0 h 367"/>
                    <a:gd name="T10" fmla="*/ 33 w 96"/>
                    <a:gd name="T11" fmla="*/ 36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6" h="367">
                      <a:moveTo>
                        <a:pt x="33" y="363"/>
                      </a:moveTo>
                      <a:cubicBezTo>
                        <a:pt x="33" y="363"/>
                        <a:pt x="43" y="367"/>
                        <a:pt x="57" y="367"/>
                      </a:cubicBezTo>
                      <a:cubicBezTo>
                        <a:pt x="61" y="296"/>
                        <a:pt x="81" y="242"/>
                        <a:pt x="63" y="185"/>
                      </a:cubicBezTo>
                      <a:cubicBezTo>
                        <a:pt x="68" y="95"/>
                        <a:pt x="96" y="2"/>
                        <a:pt x="96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33" y="363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3" name="Freeform 834">
                  <a:extLst>
                    <a:ext uri="{FF2B5EF4-FFF2-40B4-BE49-F238E27FC236}">
                      <a16:creationId xmlns:a16="http://schemas.microsoft.com/office/drawing/2014/main" xmlns="" id="{93952DBF-6967-44CE-9CA3-72647AD662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53875" y="2889250"/>
                  <a:ext cx="19050" cy="117475"/>
                </a:xfrm>
                <a:custGeom>
                  <a:avLst/>
                  <a:gdLst>
                    <a:gd name="T0" fmla="*/ 16 w 16"/>
                    <a:gd name="T1" fmla="*/ 74 h 93"/>
                    <a:gd name="T2" fmla="*/ 14 w 16"/>
                    <a:gd name="T3" fmla="*/ 93 h 93"/>
                    <a:gd name="T4" fmla="*/ 1 w 16"/>
                    <a:gd name="T5" fmla="*/ 33 h 93"/>
                    <a:gd name="T6" fmla="*/ 16 w 16"/>
                    <a:gd name="T7" fmla="*/ 74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93">
                      <a:moveTo>
                        <a:pt x="16" y="74"/>
                      </a:moveTo>
                      <a:cubicBezTo>
                        <a:pt x="14" y="93"/>
                        <a:pt x="14" y="93"/>
                        <a:pt x="14" y="93"/>
                      </a:cubicBezTo>
                      <a:cubicBezTo>
                        <a:pt x="14" y="93"/>
                        <a:pt x="0" y="55"/>
                        <a:pt x="1" y="33"/>
                      </a:cubicBezTo>
                      <a:cubicBezTo>
                        <a:pt x="1" y="0"/>
                        <a:pt x="16" y="74"/>
                        <a:pt x="16" y="74"/>
                      </a:cubicBez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4" name="Freeform 835">
                  <a:extLst>
                    <a:ext uri="{FF2B5EF4-FFF2-40B4-BE49-F238E27FC236}">
                      <a16:creationId xmlns:a16="http://schemas.microsoft.com/office/drawing/2014/main" xmlns="" id="{4C573D37-D405-491E-A2DA-ECA63FDD12B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30063" y="2844800"/>
                  <a:ext cx="153988" cy="454025"/>
                </a:xfrm>
                <a:custGeom>
                  <a:avLst/>
                  <a:gdLst>
                    <a:gd name="T0" fmla="*/ 0 w 124"/>
                    <a:gd name="T1" fmla="*/ 0 h 364"/>
                    <a:gd name="T2" fmla="*/ 102 w 124"/>
                    <a:gd name="T3" fmla="*/ 364 h 364"/>
                    <a:gd name="T4" fmla="*/ 124 w 124"/>
                    <a:gd name="T5" fmla="*/ 364 h 364"/>
                    <a:gd name="T6" fmla="*/ 100 w 124"/>
                    <a:gd name="T7" fmla="*/ 184 h 364"/>
                    <a:gd name="T8" fmla="*/ 88 w 124"/>
                    <a:gd name="T9" fmla="*/ 0 h 364"/>
                    <a:gd name="T10" fmla="*/ 0 w 124"/>
                    <a:gd name="T11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364">
                      <a:moveTo>
                        <a:pt x="0" y="0"/>
                      </a:moveTo>
                      <a:cubicBezTo>
                        <a:pt x="102" y="364"/>
                        <a:pt x="102" y="364"/>
                        <a:pt x="102" y="364"/>
                      </a:cubicBezTo>
                      <a:cubicBezTo>
                        <a:pt x="102" y="364"/>
                        <a:pt x="118" y="364"/>
                        <a:pt x="124" y="364"/>
                      </a:cubicBezTo>
                      <a:cubicBezTo>
                        <a:pt x="122" y="297"/>
                        <a:pt x="121" y="217"/>
                        <a:pt x="100" y="184"/>
                      </a:cubicBezTo>
                      <a:cubicBezTo>
                        <a:pt x="92" y="84"/>
                        <a:pt x="96" y="54"/>
                        <a:pt x="88" y="0"/>
                      </a:cubicBezTo>
                      <a:cubicBezTo>
                        <a:pt x="43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5" name="Freeform 836">
                  <a:extLst>
                    <a:ext uri="{FF2B5EF4-FFF2-40B4-BE49-F238E27FC236}">
                      <a16:creationId xmlns:a16="http://schemas.microsoft.com/office/drawing/2014/main" xmlns="" id="{7A774BA0-3111-411C-AFA1-FC975C69AD5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18963" y="2925763"/>
                  <a:ext cx="163513" cy="109538"/>
                </a:xfrm>
                <a:custGeom>
                  <a:avLst/>
                  <a:gdLst>
                    <a:gd name="T0" fmla="*/ 0 w 131"/>
                    <a:gd name="T1" fmla="*/ 72 h 88"/>
                    <a:gd name="T2" fmla="*/ 12 w 131"/>
                    <a:gd name="T3" fmla="*/ 85 h 88"/>
                    <a:gd name="T4" fmla="*/ 117 w 131"/>
                    <a:gd name="T5" fmla="*/ 88 h 88"/>
                    <a:gd name="T6" fmla="*/ 129 w 131"/>
                    <a:gd name="T7" fmla="*/ 76 h 88"/>
                    <a:gd name="T8" fmla="*/ 131 w 131"/>
                    <a:gd name="T9" fmla="*/ 16 h 88"/>
                    <a:gd name="T10" fmla="*/ 119 w 131"/>
                    <a:gd name="T11" fmla="*/ 3 h 88"/>
                    <a:gd name="T12" fmla="*/ 14 w 131"/>
                    <a:gd name="T13" fmla="*/ 0 h 88"/>
                    <a:gd name="T14" fmla="*/ 2 w 131"/>
                    <a:gd name="T15" fmla="*/ 12 h 88"/>
                    <a:gd name="T16" fmla="*/ 0 w 131"/>
                    <a:gd name="T17" fmla="*/ 72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1" h="88">
                      <a:moveTo>
                        <a:pt x="0" y="72"/>
                      </a:moveTo>
                      <a:cubicBezTo>
                        <a:pt x="0" y="79"/>
                        <a:pt x="5" y="85"/>
                        <a:pt x="12" y="85"/>
                      </a:cubicBezTo>
                      <a:cubicBezTo>
                        <a:pt x="117" y="88"/>
                        <a:pt x="117" y="88"/>
                        <a:pt x="117" y="88"/>
                      </a:cubicBezTo>
                      <a:cubicBezTo>
                        <a:pt x="124" y="88"/>
                        <a:pt x="129" y="82"/>
                        <a:pt x="129" y="76"/>
                      </a:cubicBezTo>
                      <a:cubicBezTo>
                        <a:pt x="131" y="16"/>
                        <a:pt x="131" y="16"/>
                        <a:pt x="131" y="16"/>
                      </a:cubicBezTo>
                      <a:cubicBezTo>
                        <a:pt x="131" y="9"/>
                        <a:pt x="126" y="3"/>
                        <a:pt x="119" y="3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7" y="0"/>
                        <a:pt x="2" y="6"/>
                        <a:pt x="2" y="12"/>
                      </a:cubicBez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6" name="Freeform 837">
                  <a:extLst>
                    <a:ext uri="{FF2B5EF4-FFF2-40B4-BE49-F238E27FC236}">
                      <a16:creationId xmlns:a16="http://schemas.microsoft.com/office/drawing/2014/main" xmlns="" id="{7C3B233F-78C8-4036-B3F2-F19ED4BF82F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28488" y="2927350"/>
                  <a:ext cx="163513" cy="107950"/>
                </a:xfrm>
                <a:custGeom>
                  <a:avLst/>
                  <a:gdLst>
                    <a:gd name="T0" fmla="*/ 0 w 131"/>
                    <a:gd name="T1" fmla="*/ 72 h 87"/>
                    <a:gd name="T2" fmla="*/ 12 w 131"/>
                    <a:gd name="T3" fmla="*/ 84 h 87"/>
                    <a:gd name="T4" fmla="*/ 117 w 131"/>
                    <a:gd name="T5" fmla="*/ 87 h 87"/>
                    <a:gd name="T6" fmla="*/ 129 w 131"/>
                    <a:gd name="T7" fmla="*/ 75 h 87"/>
                    <a:gd name="T8" fmla="*/ 131 w 131"/>
                    <a:gd name="T9" fmla="*/ 15 h 87"/>
                    <a:gd name="T10" fmla="*/ 119 w 131"/>
                    <a:gd name="T11" fmla="*/ 3 h 87"/>
                    <a:gd name="T12" fmla="*/ 14 w 131"/>
                    <a:gd name="T13" fmla="*/ 0 h 87"/>
                    <a:gd name="T14" fmla="*/ 2 w 131"/>
                    <a:gd name="T15" fmla="*/ 12 h 87"/>
                    <a:gd name="T16" fmla="*/ 0 w 131"/>
                    <a:gd name="T17" fmla="*/ 72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1" h="87">
                      <a:moveTo>
                        <a:pt x="0" y="72"/>
                      </a:moveTo>
                      <a:cubicBezTo>
                        <a:pt x="0" y="78"/>
                        <a:pt x="5" y="84"/>
                        <a:pt x="12" y="84"/>
                      </a:cubicBezTo>
                      <a:cubicBezTo>
                        <a:pt x="117" y="87"/>
                        <a:pt x="117" y="87"/>
                        <a:pt x="117" y="87"/>
                      </a:cubicBezTo>
                      <a:cubicBezTo>
                        <a:pt x="124" y="87"/>
                        <a:pt x="129" y="82"/>
                        <a:pt x="129" y="75"/>
                      </a:cubicBezTo>
                      <a:cubicBezTo>
                        <a:pt x="131" y="15"/>
                        <a:pt x="131" y="15"/>
                        <a:pt x="131" y="15"/>
                      </a:cubicBezTo>
                      <a:cubicBezTo>
                        <a:pt x="131" y="8"/>
                        <a:pt x="126" y="3"/>
                        <a:pt x="119" y="3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7" y="0"/>
                        <a:pt x="2" y="5"/>
                        <a:pt x="2" y="12"/>
                      </a:cubicBez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7" name="Freeform 838">
                  <a:extLst>
                    <a:ext uri="{FF2B5EF4-FFF2-40B4-BE49-F238E27FC236}">
                      <a16:creationId xmlns:a16="http://schemas.microsoft.com/office/drawing/2014/main" xmlns="" id="{4CA40DB8-9A63-4001-B522-9D363C1B45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80875" y="2906713"/>
                  <a:ext cx="61913" cy="41275"/>
                </a:xfrm>
                <a:custGeom>
                  <a:avLst/>
                  <a:gdLst>
                    <a:gd name="T0" fmla="*/ 3 w 49"/>
                    <a:gd name="T1" fmla="*/ 16 h 32"/>
                    <a:gd name="T2" fmla="*/ 0 w 49"/>
                    <a:gd name="T3" fmla="*/ 16 h 32"/>
                    <a:gd name="T4" fmla="*/ 0 w 49"/>
                    <a:gd name="T5" fmla="*/ 16 h 32"/>
                    <a:gd name="T6" fmla="*/ 15 w 49"/>
                    <a:gd name="T7" fmla="*/ 32 h 32"/>
                    <a:gd name="T8" fmla="*/ 33 w 49"/>
                    <a:gd name="T9" fmla="*/ 32 h 32"/>
                    <a:gd name="T10" fmla="*/ 34 w 49"/>
                    <a:gd name="T11" fmla="*/ 32 h 32"/>
                    <a:gd name="T12" fmla="*/ 49 w 49"/>
                    <a:gd name="T13" fmla="*/ 17 h 32"/>
                    <a:gd name="T14" fmla="*/ 49 w 49"/>
                    <a:gd name="T15" fmla="*/ 17 h 32"/>
                    <a:gd name="T16" fmla="*/ 34 w 49"/>
                    <a:gd name="T17" fmla="*/ 1 h 32"/>
                    <a:gd name="T18" fmla="*/ 16 w 49"/>
                    <a:gd name="T19" fmla="*/ 0 h 32"/>
                    <a:gd name="T20" fmla="*/ 15 w 49"/>
                    <a:gd name="T21" fmla="*/ 0 h 32"/>
                    <a:gd name="T22" fmla="*/ 0 w 49"/>
                    <a:gd name="T23" fmla="*/ 16 h 32"/>
                    <a:gd name="T24" fmla="*/ 3 w 49"/>
                    <a:gd name="T25" fmla="*/ 16 h 32"/>
                    <a:gd name="T26" fmla="*/ 5 w 49"/>
                    <a:gd name="T27" fmla="*/ 16 h 32"/>
                    <a:gd name="T28" fmla="*/ 15 w 49"/>
                    <a:gd name="T29" fmla="*/ 6 h 32"/>
                    <a:gd name="T30" fmla="*/ 16 w 49"/>
                    <a:gd name="T31" fmla="*/ 6 h 32"/>
                    <a:gd name="T32" fmla="*/ 34 w 49"/>
                    <a:gd name="T33" fmla="*/ 7 h 32"/>
                    <a:gd name="T34" fmla="*/ 43 w 49"/>
                    <a:gd name="T35" fmla="*/ 17 h 32"/>
                    <a:gd name="T36" fmla="*/ 43 w 49"/>
                    <a:gd name="T37" fmla="*/ 17 h 32"/>
                    <a:gd name="T38" fmla="*/ 34 w 49"/>
                    <a:gd name="T39" fmla="*/ 26 h 32"/>
                    <a:gd name="T40" fmla="*/ 33 w 49"/>
                    <a:gd name="T41" fmla="*/ 26 h 32"/>
                    <a:gd name="T42" fmla="*/ 15 w 49"/>
                    <a:gd name="T43" fmla="*/ 26 h 32"/>
                    <a:gd name="T44" fmla="*/ 5 w 49"/>
                    <a:gd name="T45" fmla="*/ 16 h 32"/>
                    <a:gd name="T46" fmla="*/ 5 w 49"/>
                    <a:gd name="T47" fmla="*/ 16 h 32"/>
                    <a:gd name="T48" fmla="*/ 3 w 49"/>
                    <a:gd name="T49" fmla="*/ 1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9" h="32">
                      <a:moveTo>
                        <a:pt x="3" y="16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25"/>
                        <a:pt x="6" y="32"/>
                        <a:pt x="15" y="32"/>
                      </a:cubicBezTo>
                      <a:cubicBezTo>
                        <a:pt x="33" y="32"/>
                        <a:pt x="33" y="32"/>
                        <a:pt x="33" y="32"/>
                      </a:cubicBezTo>
                      <a:cubicBezTo>
                        <a:pt x="34" y="32"/>
                        <a:pt x="34" y="32"/>
                        <a:pt x="34" y="32"/>
                      </a:cubicBezTo>
                      <a:cubicBezTo>
                        <a:pt x="42" y="32"/>
                        <a:pt x="49" y="26"/>
                        <a:pt x="49" y="17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8"/>
                        <a:pt x="43" y="1"/>
                        <a:pt x="34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7" y="0"/>
                        <a:pt x="0" y="7"/>
                        <a:pt x="0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1"/>
                        <a:pt x="10" y="6"/>
                        <a:pt x="15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9" y="7"/>
                        <a:pt x="43" y="11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22"/>
                        <a:pt x="39" y="26"/>
                        <a:pt x="34" y="26"/>
                      </a:cubicBezTo>
                      <a:cubicBezTo>
                        <a:pt x="33" y="26"/>
                        <a:pt x="33" y="26"/>
                        <a:pt x="33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0" y="26"/>
                        <a:pt x="5" y="21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8" name="Freeform 839">
                  <a:extLst>
                    <a:ext uri="{FF2B5EF4-FFF2-40B4-BE49-F238E27FC236}">
                      <a16:creationId xmlns:a16="http://schemas.microsoft.com/office/drawing/2014/main" xmlns="" id="{6CECAE9F-622E-4800-9BDF-13F6782310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98338" y="2967038"/>
                  <a:ext cx="22225" cy="33338"/>
                </a:xfrm>
                <a:custGeom>
                  <a:avLst/>
                  <a:gdLst>
                    <a:gd name="T0" fmla="*/ 0 w 18"/>
                    <a:gd name="T1" fmla="*/ 18 h 27"/>
                    <a:gd name="T2" fmla="*/ 9 w 18"/>
                    <a:gd name="T3" fmla="*/ 27 h 27"/>
                    <a:gd name="T4" fmla="*/ 18 w 18"/>
                    <a:gd name="T5" fmla="*/ 18 h 27"/>
                    <a:gd name="T6" fmla="*/ 18 w 18"/>
                    <a:gd name="T7" fmla="*/ 10 h 27"/>
                    <a:gd name="T8" fmla="*/ 10 w 18"/>
                    <a:gd name="T9" fmla="*/ 1 h 27"/>
                    <a:gd name="T10" fmla="*/ 1 w 18"/>
                    <a:gd name="T11" fmla="*/ 9 h 27"/>
                    <a:gd name="T12" fmla="*/ 0 w 18"/>
                    <a:gd name="T13" fmla="*/ 18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27">
                      <a:moveTo>
                        <a:pt x="0" y="18"/>
                      </a:moveTo>
                      <a:cubicBezTo>
                        <a:pt x="0" y="23"/>
                        <a:pt x="4" y="27"/>
                        <a:pt x="9" y="27"/>
                      </a:cubicBezTo>
                      <a:cubicBezTo>
                        <a:pt x="14" y="27"/>
                        <a:pt x="18" y="23"/>
                        <a:pt x="18" y="18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5"/>
                        <a:pt x="15" y="1"/>
                        <a:pt x="10" y="1"/>
                      </a:cubicBezTo>
                      <a:cubicBezTo>
                        <a:pt x="5" y="0"/>
                        <a:pt x="1" y="4"/>
                        <a:pt x="1" y="9"/>
                      </a:cubicBez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9" name="Freeform 840">
                  <a:extLst>
                    <a:ext uri="{FF2B5EF4-FFF2-40B4-BE49-F238E27FC236}">
                      <a16:creationId xmlns:a16="http://schemas.microsoft.com/office/drawing/2014/main" xmlns="" id="{AE2277EA-BF12-49A6-BD62-7DACA5A238C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106275" y="2976563"/>
                  <a:ext cx="7938" cy="15875"/>
                </a:xfrm>
                <a:custGeom>
                  <a:avLst/>
                  <a:gdLst>
                    <a:gd name="T0" fmla="*/ 0 w 7"/>
                    <a:gd name="T1" fmla="*/ 4 h 12"/>
                    <a:gd name="T2" fmla="*/ 4 w 7"/>
                    <a:gd name="T3" fmla="*/ 0 h 12"/>
                    <a:gd name="T4" fmla="*/ 7 w 7"/>
                    <a:gd name="T5" fmla="*/ 4 h 12"/>
                    <a:gd name="T6" fmla="*/ 5 w 7"/>
                    <a:gd name="T7" fmla="*/ 6 h 12"/>
                    <a:gd name="T8" fmla="*/ 5 w 7"/>
                    <a:gd name="T9" fmla="*/ 11 h 12"/>
                    <a:gd name="T10" fmla="*/ 3 w 7"/>
                    <a:gd name="T11" fmla="*/ 12 h 12"/>
                    <a:gd name="T12" fmla="*/ 2 w 7"/>
                    <a:gd name="T13" fmla="*/ 10 h 12"/>
                    <a:gd name="T14" fmla="*/ 2 w 7"/>
                    <a:gd name="T15" fmla="*/ 6 h 12"/>
                    <a:gd name="T16" fmla="*/ 0 w 7"/>
                    <a:gd name="T1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12">
                      <a:moveTo>
                        <a:pt x="0" y="4"/>
                      </a:move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5" y="0"/>
                        <a:pt x="7" y="2"/>
                        <a:pt x="7" y="4"/>
                      </a:cubicBezTo>
                      <a:cubicBezTo>
                        <a:pt x="7" y="5"/>
                        <a:pt x="6" y="6"/>
                        <a:pt x="5" y="6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2"/>
                        <a:pt x="4" y="12"/>
                        <a:pt x="3" y="12"/>
                      </a:cubicBezTo>
                      <a:cubicBezTo>
                        <a:pt x="2" y="12"/>
                        <a:pt x="2" y="11"/>
                        <a:pt x="2" y="10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0" y="5"/>
                        <a:pt x="0" y="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0" name="Freeform 841">
                  <a:extLst>
                    <a:ext uri="{FF2B5EF4-FFF2-40B4-BE49-F238E27FC236}">
                      <a16:creationId xmlns:a16="http://schemas.microsoft.com/office/drawing/2014/main" xmlns="" id="{8E2DBF37-D300-4342-8992-2A04D7EBF0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82463" y="2884488"/>
                  <a:ext cx="39688" cy="39688"/>
                </a:xfrm>
                <a:custGeom>
                  <a:avLst/>
                  <a:gdLst>
                    <a:gd name="T0" fmla="*/ 25 w 32"/>
                    <a:gd name="T1" fmla="*/ 0 h 33"/>
                    <a:gd name="T2" fmla="*/ 16 w 32"/>
                    <a:gd name="T3" fmla="*/ 6 h 33"/>
                    <a:gd name="T4" fmla="*/ 1 w 32"/>
                    <a:gd name="T5" fmla="*/ 20 h 33"/>
                    <a:gd name="T6" fmla="*/ 7 w 32"/>
                    <a:gd name="T7" fmla="*/ 21 h 33"/>
                    <a:gd name="T8" fmla="*/ 16 w 32"/>
                    <a:gd name="T9" fmla="*/ 19 h 33"/>
                    <a:gd name="T10" fmla="*/ 17 w 32"/>
                    <a:gd name="T11" fmla="*/ 25 h 33"/>
                    <a:gd name="T12" fmla="*/ 14 w 32"/>
                    <a:gd name="T13" fmla="*/ 25 h 33"/>
                    <a:gd name="T14" fmla="*/ 17 w 32"/>
                    <a:gd name="T15" fmla="*/ 31 h 33"/>
                    <a:gd name="T16" fmla="*/ 21 w 32"/>
                    <a:gd name="T17" fmla="*/ 32 h 33"/>
                    <a:gd name="T18" fmla="*/ 23 w 32"/>
                    <a:gd name="T19" fmla="*/ 31 h 33"/>
                    <a:gd name="T20" fmla="*/ 27 w 32"/>
                    <a:gd name="T21" fmla="*/ 30 h 33"/>
                    <a:gd name="T22" fmla="*/ 31 w 32"/>
                    <a:gd name="T23" fmla="*/ 29 h 33"/>
                    <a:gd name="T24" fmla="*/ 32 w 32"/>
                    <a:gd name="T25" fmla="*/ 27 h 33"/>
                    <a:gd name="T26" fmla="*/ 31 w 32"/>
                    <a:gd name="T27" fmla="*/ 19 h 33"/>
                    <a:gd name="T28" fmla="*/ 29 w 32"/>
                    <a:gd name="T29" fmla="*/ 6 h 33"/>
                    <a:gd name="T30" fmla="*/ 28 w 32"/>
                    <a:gd name="T31" fmla="*/ 3 h 33"/>
                    <a:gd name="T32" fmla="*/ 25 w 32"/>
                    <a:gd name="T3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" h="33">
                      <a:moveTo>
                        <a:pt x="25" y="0"/>
                      </a:moveTo>
                      <a:cubicBezTo>
                        <a:pt x="25" y="0"/>
                        <a:pt x="18" y="5"/>
                        <a:pt x="16" y="6"/>
                      </a:cubicBezTo>
                      <a:cubicBezTo>
                        <a:pt x="13" y="9"/>
                        <a:pt x="10" y="15"/>
                        <a:pt x="1" y="20"/>
                      </a:cubicBezTo>
                      <a:cubicBezTo>
                        <a:pt x="0" y="20"/>
                        <a:pt x="5" y="22"/>
                        <a:pt x="7" y="21"/>
                      </a:cubicBezTo>
                      <a:cubicBezTo>
                        <a:pt x="12" y="19"/>
                        <a:pt x="16" y="19"/>
                        <a:pt x="16" y="19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4" y="25"/>
                        <a:pt x="15" y="29"/>
                        <a:pt x="17" y="31"/>
                      </a:cubicBezTo>
                      <a:cubicBezTo>
                        <a:pt x="18" y="33"/>
                        <a:pt x="20" y="32"/>
                        <a:pt x="21" y="32"/>
                      </a:cubicBezTo>
                      <a:cubicBezTo>
                        <a:pt x="21" y="31"/>
                        <a:pt x="22" y="31"/>
                        <a:pt x="23" y="31"/>
                      </a:cubicBezTo>
                      <a:cubicBezTo>
                        <a:pt x="24" y="31"/>
                        <a:pt x="25" y="31"/>
                        <a:pt x="27" y="30"/>
                      </a:cubicBezTo>
                      <a:cubicBezTo>
                        <a:pt x="28" y="29"/>
                        <a:pt x="29" y="30"/>
                        <a:pt x="31" y="29"/>
                      </a:cubicBezTo>
                      <a:cubicBezTo>
                        <a:pt x="32" y="29"/>
                        <a:pt x="32" y="27"/>
                        <a:pt x="32" y="27"/>
                      </a:cubicBezTo>
                      <a:cubicBezTo>
                        <a:pt x="32" y="27"/>
                        <a:pt x="31" y="22"/>
                        <a:pt x="31" y="19"/>
                      </a:cubicBezTo>
                      <a:cubicBezTo>
                        <a:pt x="30" y="14"/>
                        <a:pt x="29" y="6"/>
                        <a:pt x="29" y="6"/>
                      </a:cubicBezTo>
                      <a:cubicBezTo>
                        <a:pt x="28" y="3"/>
                        <a:pt x="28" y="3"/>
                        <a:pt x="28" y="3"/>
                      </a:cubicBez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1" name="Freeform 842">
                  <a:extLst>
                    <a:ext uri="{FF2B5EF4-FFF2-40B4-BE49-F238E27FC236}">
                      <a16:creationId xmlns:a16="http://schemas.microsoft.com/office/drawing/2014/main" xmlns="" id="{F6A5D21F-2F1F-4936-9551-25CED96936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25313" y="2520950"/>
                  <a:ext cx="104775" cy="374650"/>
                </a:xfrm>
                <a:custGeom>
                  <a:avLst/>
                  <a:gdLst>
                    <a:gd name="T0" fmla="*/ 79 w 84"/>
                    <a:gd name="T1" fmla="*/ 300 h 300"/>
                    <a:gd name="T2" fmla="*/ 55 w 84"/>
                    <a:gd name="T3" fmla="*/ 298 h 300"/>
                    <a:gd name="T4" fmla="*/ 0 w 84"/>
                    <a:gd name="T5" fmla="*/ 84 h 300"/>
                    <a:gd name="T6" fmla="*/ 38 w 84"/>
                    <a:gd name="T7" fmla="*/ 48 h 300"/>
                    <a:gd name="T8" fmla="*/ 79 w 84"/>
                    <a:gd name="T9" fmla="*/ 30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4" h="300">
                      <a:moveTo>
                        <a:pt x="79" y="300"/>
                      </a:moveTo>
                      <a:cubicBezTo>
                        <a:pt x="55" y="298"/>
                        <a:pt x="55" y="298"/>
                        <a:pt x="55" y="298"/>
                      </a:cubicBezTo>
                      <a:cubicBezTo>
                        <a:pt x="55" y="298"/>
                        <a:pt x="49" y="202"/>
                        <a:pt x="0" y="84"/>
                      </a:cubicBezTo>
                      <a:cubicBezTo>
                        <a:pt x="1" y="82"/>
                        <a:pt x="19" y="0"/>
                        <a:pt x="38" y="48"/>
                      </a:cubicBezTo>
                      <a:cubicBezTo>
                        <a:pt x="84" y="162"/>
                        <a:pt x="79" y="300"/>
                        <a:pt x="79" y="30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39" name="Group 5">
              <a:extLst>
                <a:ext uri="{FF2B5EF4-FFF2-40B4-BE49-F238E27FC236}">
                  <a16:creationId xmlns:a16="http://schemas.microsoft.com/office/drawing/2014/main" xmlns="" id="{E96239F3-C1D8-474F-A75A-C6568F22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4674" y="1238582"/>
              <a:ext cx="7987234" cy="4199182"/>
              <a:chOff x="20638" y="2395538"/>
              <a:chExt cx="4040188" cy="2124075"/>
            </a:xfrm>
          </p:grpSpPr>
          <p:sp>
            <p:nvSpPr>
              <p:cNvPr id="87" name="Freeform 8">
                <a:extLst>
                  <a:ext uri="{FF2B5EF4-FFF2-40B4-BE49-F238E27FC236}">
                    <a16:creationId xmlns:a16="http://schemas.microsoft.com/office/drawing/2014/main" xmlns="" id="{4B4CEECE-B531-4743-BEB4-063064973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2413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Freeform 9">
                <a:extLst>
                  <a:ext uri="{FF2B5EF4-FFF2-40B4-BE49-F238E27FC236}">
                    <a16:creationId xmlns:a16="http://schemas.microsoft.com/office/drawing/2014/main" xmlns="" id="{5D6619C6-9B57-41D0-B77E-37FDE35F85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04888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Freeform 10">
                <a:extLst>
                  <a:ext uri="{FF2B5EF4-FFF2-40B4-BE49-F238E27FC236}">
                    <a16:creationId xmlns:a16="http://schemas.microsoft.com/office/drawing/2014/main" xmlns="" id="{696C63EC-C52D-4194-9076-C13B75E22BF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14388" y="4108451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Freeform 11">
                <a:extLst>
                  <a:ext uri="{FF2B5EF4-FFF2-40B4-BE49-F238E27FC236}">
                    <a16:creationId xmlns:a16="http://schemas.microsoft.com/office/drawing/2014/main" xmlns="" id="{12701564-FCC4-40D7-90D6-244A95F058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66763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Freeform 12">
                <a:extLst>
                  <a:ext uri="{FF2B5EF4-FFF2-40B4-BE49-F238E27FC236}">
                    <a16:creationId xmlns:a16="http://schemas.microsoft.com/office/drawing/2014/main" xmlns="" id="{997C7550-8531-41C4-8EAF-01E118C44D8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23926" y="4108451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Freeform 13">
                <a:extLst>
                  <a:ext uri="{FF2B5EF4-FFF2-40B4-BE49-F238E27FC236}">
                    <a16:creationId xmlns:a16="http://schemas.microsoft.com/office/drawing/2014/main" xmlns="" id="{AEA89238-6712-4113-A99D-2E8B8E20D2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93738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Freeform 14">
                <a:extLst>
                  <a:ext uri="{FF2B5EF4-FFF2-40B4-BE49-F238E27FC236}">
                    <a16:creationId xmlns:a16="http://schemas.microsoft.com/office/drawing/2014/main" xmlns="" id="{4D5C5F9C-4769-4210-A87F-2BFC60229D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826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Freeform 15">
                <a:extLst>
                  <a:ext uri="{FF2B5EF4-FFF2-40B4-BE49-F238E27FC236}">
                    <a16:creationId xmlns:a16="http://schemas.microsoft.com/office/drawing/2014/main" xmlns="" id="{E888F8F6-C345-44D0-B1AA-ABA1C084A9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55613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Freeform 16">
                <a:extLst>
                  <a:ext uri="{FF2B5EF4-FFF2-40B4-BE49-F238E27FC236}">
                    <a16:creationId xmlns:a16="http://schemas.microsoft.com/office/drawing/2014/main" xmlns="" id="{18C34B79-B39F-47DD-82AC-BB29C3DAC5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4363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Freeform 17">
                <a:extLst>
                  <a:ext uri="{FF2B5EF4-FFF2-40B4-BE49-F238E27FC236}">
                    <a16:creationId xmlns:a16="http://schemas.microsoft.com/office/drawing/2014/main" xmlns="" id="{65D23367-C385-45AA-86DA-E87140C6B5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401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4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Freeform 18">
                <a:extLst>
                  <a:ext uri="{FF2B5EF4-FFF2-40B4-BE49-F238E27FC236}">
                    <a16:creationId xmlns:a16="http://schemas.microsoft.com/office/drawing/2014/main" xmlns="" id="{2FB1CCA7-1390-4AF9-989F-F428B195E6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6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Freeform 19">
                <a:extLst>
                  <a:ext uri="{FF2B5EF4-FFF2-40B4-BE49-F238E27FC236}">
                    <a16:creationId xmlns:a16="http://schemas.microsoft.com/office/drawing/2014/main" xmlns="" id="{B05F0769-FB47-497A-8890-6C2DB44951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6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Freeform 20">
                <a:extLst>
                  <a:ext uri="{FF2B5EF4-FFF2-40B4-BE49-F238E27FC236}">
                    <a16:creationId xmlns:a16="http://schemas.microsoft.com/office/drawing/2014/main" xmlns="" id="{3A1CC7A7-24A8-4FB4-B5E2-6C49637BFD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8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7 w 11"/>
                  <a:gd name="T9" fmla="*/ 4 h 24"/>
                  <a:gd name="T10" fmla="*/ 7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Freeform 21">
                <a:extLst>
                  <a:ext uri="{FF2B5EF4-FFF2-40B4-BE49-F238E27FC236}">
                    <a16:creationId xmlns:a16="http://schemas.microsoft.com/office/drawing/2014/main" xmlns="" id="{62335764-951A-4E50-8EDC-C3A166EB2F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8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7 w 11"/>
                  <a:gd name="T9" fmla="*/ 4 h 24"/>
                  <a:gd name="T10" fmla="*/ 7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Freeform 22">
                <a:extLst>
                  <a:ext uri="{FF2B5EF4-FFF2-40B4-BE49-F238E27FC236}">
                    <a16:creationId xmlns:a16="http://schemas.microsoft.com/office/drawing/2014/main" xmlns="" id="{079D2AA6-9851-4EB4-A409-FC2BC8266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8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Freeform 23">
                <a:extLst>
                  <a:ext uri="{FF2B5EF4-FFF2-40B4-BE49-F238E27FC236}">
                    <a16:creationId xmlns:a16="http://schemas.microsoft.com/office/drawing/2014/main" xmlns="" id="{7CFA9BED-CDF3-4A0E-96B0-57868686AA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8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Freeform 24">
                <a:extLst>
                  <a:ext uri="{FF2B5EF4-FFF2-40B4-BE49-F238E27FC236}">
                    <a16:creationId xmlns:a16="http://schemas.microsoft.com/office/drawing/2014/main" xmlns="" id="{6DCBA795-7351-4BF9-8AE6-89EBE412C3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488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Freeform 25">
                <a:extLst>
                  <a:ext uri="{FF2B5EF4-FFF2-40B4-BE49-F238E27FC236}">
                    <a16:creationId xmlns:a16="http://schemas.microsoft.com/office/drawing/2014/main" xmlns="" id="{1ED792DF-22E2-4821-BB1F-2B0B743FB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488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Freeform 26">
                <a:extLst>
                  <a:ext uri="{FF2B5EF4-FFF2-40B4-BE49-F238E27FC236}">
                    <a16:creationId xmlns:a16="http://schemas.microsoft.com/office/drawing/2014/main" xmlns="" id="{CA676FC1-CC3D-4DAE-B22B-2847D9EBC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9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4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Freeform 27">
                <a:extLst>
                  <a:ext uri="{FF2B5EF4-FFF2-40B4-BE49-F238E27FC236}">
                    <a16:creationId xmlns:a16="http://schemas.microsoft.com/office/drawing/2014/main" xmlns="" id="{9814A5F4-FF38-4E94-9BDE-0E597FFE5F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37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4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Freeform 28">
                <a:extLst>
                  <a:ext uri="{FF2B5EF4-FFF2-40B4-BE49-F238E27FC236}">
                    <a16:creationId xmlns:a16="http://schemas.microsoft.com/office/drawing/2014/main" xmlns="" id="{5C1C90F4-2B17-4192-9263-A19DC55A2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20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Freeform 29">
                <a:extLst>
                  <a:ext uri="{FF2B5EF4-FFF2-40B4-BE49-F238E27FC236}">
                    <a16:creationId xmlns:a16="http://schemas.microsoft.com/office/drawing/2014/main" xmlns="" id="{6C274353-7C68-4682-8CEA-91C4EAB22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50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Freeform 30">
                <a:extLst>
                  <a:ext uri="{FF2B5EF4-FFF2-40B4-BE49-F238E27FC236}">
                    <a16:creationId xmlns:a16="http://schemas.microsoft.com/office/drawing/2014/main" xmlns="" id="{49E2A612-073E-4E79-81C7-0D438DF051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7826" y="4108451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Freeform 31">
                <a:extLst>
                  <a:ext uri="{FF2B5EF4-FFF2-40B4-BE49-F238E27FC236}">
                    <a16:creationId xmlns:a16="http://schemas.microsoft.com/office/drawing/2014/main" xmlns="" id="{2EF2DD1B-A708-4C5A-B812-C231E87AB3D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8451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Freeform 32">
                <a:extLst>
                  <a:ext uri="{FF2B5EF4-FFF2-40B4-BE49-F238E27FC236}">
                    <a16:creationId xmlns:a16="http://schemas.microsoft.com/office/drawing/2014/main" xmlns="" id="{99B6B04E-7B4B-4BAD-AE64-6E431EF78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32038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7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7 w 26"/>
                  <a:gd name="T15" fmla="*/ 27 h 31"/>
                  <a:gd name="T16" fmla="*/ 9 w 26"/>
                  <a:gd name="T17" fmla="*/ 27 h 31"/>
                  <a:gd name="T18" fmla="*/ 17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7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7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Freeform 33">
                <a:extLst>
                  <a:ext uri="{FF2B5EF4-FFF2-40B4-BE49-F238E27FC236}">
                    <a16:creationId xmlns:a16="http://schemas.microsoft.com/office/drawing/2014/main" xmlns="" id="{13011A6B-7407-429E-91F0-1E566616AE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1513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Freeform 34">
                <a:extLst>
                  <a:ext uri="{FF2B5EF4-FFF2-40B4-BE49-F238E27FC236}">
                    <a16:creationId xmlns:a16="http://schemas.microsoft.com/office/drawing/2014/main" xmlns="" id="{C93C55BE-B3C8-41E7-82A6-C463BF98D0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62301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Freeform 35">
                <a:extLst>
                  <a:ext uri="{FF2B5EF4-FFF2-40B4-BE49-F238E27FC236}">
                    <a16:creationId xmlns:a16="http://schemas.microsoft.com/office/drawing/2014/main" xmlns="" id="{AA96E7C1-6BD4-4184-947E-E0845F1AFA5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1051" y="3890963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Freeform 36">
                <a:extLst>
                  <a:ext uri="{FF2B5EF4-FFF2-40B4-BE49-F238E27FC236}">
                    <a16:creationId xmlns:a16="http://schemas.microsoft.com/office/drawing/2014/main" xmlns="" id="{FB113938-2D2C-420F-9F14-4647AECB372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84513" y="3890963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Freeform 37">
                <a:extLst>
                  <a:ext uri="{FF2B5EF4-FFF2-40B4-BE49-F238E27FC236}">
                    <a16:creationId xmlns:a16="http://schemas.microsoft.com/office/drawing/2014/main" xmlns="" id="{06C136E6-CE09-49BA-AD7F-2E6101BA3E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94013" y="3890963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Freeform 38">
                <a:extLst>
                  <a:ext uri="{FF2B5EF4-FFF2-40B4-BE49-F238E27FC236}">
                    <a16:creationId xmlns:a16="http://schemas.microsoft.com/office/drawing/2014/main" xmlns="" id="{85B7C43C-4071-44CA-9671-E9460952FEA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44801" y="3890963"/>
                <a:ext cx="33338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Freeform 39">
                <a:extLst>
                  <a:ext uri="{FF2B5EF4-FFF2-40B4-BE49-F238E27FC236}">
                    <a16:creationId xmlns:a16="http://schemas.microsoft.com/office/drawing/2014/main" xmlns="" id="{FBECF8C4-B362-4528-8BE3-9BEBD4FC39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5138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Freeform 40">
                <a:extLst>
                  <a:ext uri="{FF2B5EF4-FFF2-40B4-BE49-F238E27FC236}">
                    <a16:creationId xmlns:a16="http://schemas.microsoft.com/office/drawing/2014/main" xmlns="" id="{7843C9CD-804C-4866-A496-D5F58614CF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774951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Freeform 41">
                <a:extLst>
                  <a:ext uri="{FF2B5EF4-FFF2-40B4-BE49-F238E27FC236}">
                    <a16:creationId xmlns:a16="http://schemas.microsoft.com/office/drawing/2014/main" xmlns="" id="{0573ECE5-34C6-4A94-962E-EA266013A1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82863" y="3890963"/>
                <a:ext cx="33338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3 w 26"/>
                  <a:gd name="T11" fmla="*/ 8 h 31"/>
                  <a:gd name="T12" fmla="*/ 23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Freeform 42">
                <a:extLst>
                  <a:ext uri="{FF2B5EF4-FFF2-40B4-BE49-F238E27FC236}">
                    <a16:creationId xmlns:a16="http://schemas.microsoft.com/office/drawing/2014/main" xmlns="" id="{E2481A19-689D-43CD-B254-2BE8DC67F38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35238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3 w 26"/>
                  <a:gd name="T11" fmla="*/ 8 h 31"/>
                  <a:gd name="T12" fmla="*/ 23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Freeform 43">
                <a:extLst>
                  <a:ext uri="{FF2B5EF4-FFF2-40B4-BE49-F238E27FC236}">
                    <a16:creationId xmlns:a16="http://schemas.microsoft.com/office/drawing/2014/main" xmlns="" id="{A87230AA-904A-4DDC-9198-11DE057339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93988" y="3890963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Freeform 44">
                <a:extLst>
                  <a:ext uri="{FF2B5EF4-FFF2-40B4-BE49-F238E27FC236}">
                    <a16:creationId xmlns:a16="http://schemas.microsoft.com/office/drawing/2014/main" xmlns="" id="{7FEB9D57-A696-4AA9-9151-F7916C1E9B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0026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3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Freeform 45">
                <a:extLst>
                  <a:ext uri="{FF2B5EF4-FFF2-40B4-BE49-F238E27FC236}">
                    <a16:creationId xmlns:a16="http://schemas.microsoft.com/office/drawing/2014/main" xmlns="" id="{C17B538E-3C80-43D3-A1C2-E0BE90802E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22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Freeform 46">
                <a:extLst>
                  <a:ext uri="{FF2B5EF4-FFF2-40B4-BE49-F238E27FC236}">
                    <a16:creationId xmlns:a16="http://schemas.microsoft.com/office/drawing/2014/main" xmlns="" id="{F65D5AC9-F2A1-49C5-98DF-4AAD1BADBC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22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Freeform 47">
                <a:extLst>
                  <a:ext uri="{FF2B5EF4-FFF2-40B4-BE49-F238E27FC236}">
                    <a16:creationId xmlns:a16="http://schemas.microsoft.com/office/drawing/2014/main" xmlns="" id="{9F720293-C63E-4E8D-87E2-D1B145A04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Freeform 48">
                <a:extLst>
                  <a:ext uri="{FF2B5EF4-FFF2-40B4-BE49-F238E27FC236}">
                    <a16:creationId xmlns:a16="http://schemas.microsoft.com/office/drawing/2014/main" xmlns="" id="{B46EFAEA-2D58-451A-9D50-CADB78A513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Freeform 49">
                <a:extLst>
                  <a:ext uri="{FF2B5EF4-FFF2-40B4-BE49-F238E27FC236}">
                    <a16:creationId xmlns:a16="http://schemas.microsoft.com/office/drawing/2014/main" xmlns="" id="{C71BF285-0D07-44E9-AE43-C23FD0F60A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Freeform 50">
                <a:extLst>
                  <a:ext uri="{FF2B5EF4-FFF2-40B4-BE49-F238E27FC236}">
                    <a16:creationId xmlns:a16="http://schemas.microsoft.com/office/drawing/2014/main" xmlns="" id="{71984987-D93D-4B9E-B68C-1485997134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Freeform 51">
                <a:extLst>
                  <a:ext uri="{FF2B5EF4-FFF2-40B4-BE49-F238E27FC236}">
                    <a16:creationId xmlns:a16="http://schemas.microsoft.com/office/drawing/2014/main" xmlns="" id="{DE4F1E03-DA64-4CFB-AFA4-29E3AB1C30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4113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Freeform 52">
                <a:extLst>
                  <a:ext uri="{FF2B5EF4-FFF2-40B4-BE49-F238E27FC236}">
                    <a16:creationId xmlns:a16="http://schemas.microsoft.com/office/drawing/2014/main" xmlns="" id="{5130DE66-AFE6-4802-906A-B98DDBC6C4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4113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Freeform 53">
                <a:extLst>
                  <a:ext uri="{FF2B5EF4-FFF2-40B4-BE49-F238E27FC236}">
                    <a16:creationId xmlns:a16="http://schemas.microsoft.com/office/drawing/2014/main" xmlns="" id="{207C255E-673E-4A7C-B619-006318EBB7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8676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Freeform 54">
                <a:extLst>
                  <a:ext uri="{FF2B5EF4-FFF2-40B4-BE49-F238E27FC236}">
                    <a16:creationId xmlns:a16="http://schemas.microsoft.com/office/drawing/2014/main" xmlns="" id="{63C4F5B9-48EC-433E-9380-E7CA22AC6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9301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" name="Freeform 55">
                <a:extLst>
                  <a:ext uri="{FF2B5EF4-FFF2-40B4-BE49-F238E27FC236}">
                    <a16:creationId xmlns:a16="http://schemas.microsoft.com/office/drawing/2014/main" xmlns="" id="{33478CB4-D29C-4E9F-ADB9-B1B3F513C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7551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Freeform 56">
                <a:extLst>
                  <a:ext uri="{FF2B5EF4-FFF2-40B4-BE49-F238E27FC236}">
                    <a16:creationId xmlns:a16="http://schemas.microsoft.com/office/drawing/2014/main" xmlns="" id="{10DCABE2-5D51-47D7-A1BA-47230E21F2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0551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Freeform 57">
                <a:extLst>
                  <a:ext uri="{FF2B5EF4-FFF2-40B4-BE49-F238E27FC236}">
                    <a16:creationId xmlns:a16="http://schemas.microsoft.com/office/drawing/2014/main" xmlns="" id="{508D798F-997B-4D4F-8BDD-FF27BC8B3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1176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Freeform 58">
                <a:extLst>
                  <a:ext uri="{FF2B5EF4-FFF2-40B4-BE49-F238E27FC236}">
                    <a16:creationId xmlns:a16="http://schemas.microsoft.com/office/drawing/2014/main" xmlns="" id="{30C6A8DC-5E9F-4D5F-8089-F2F0169C3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1801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8 w 11"/>
                  <a:gd name="T3" fmla="*/ 0 h 24"/>
                  <a:gd name="T4" fmla="*/ 0 w 11"/>
                  <a:gd name="T5" fmla="*/ 6 h 24"/>
                  <a:gd name="T6" fmla="*/ 5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8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Freeform 59">
                <a:extLst>
                  <a:ext uri="{FF2B5EF4-FFF2-40B4-BE49-F238E27FC236}">
                    <a16:creationId xmlns:a16="http://schemas.microsoft.com/office/drawing/2014/main" xmlns="" id="{54A0E91A-76DC-4C4C-A56B-9B4B0B5EE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416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Freeform 60">
                <a:extLst>
                  <a:ext uri="{FF2B5EF4-FFF2-40B4-BE49-F238E27FC236}">
                    <a16:creationId xmlns:a16="http://schemas.microsoft.com/office/drawing/2014/main" xmlns="" id="{01C41296-E074-4797-B259-4429899E74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46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Freeform 61">
                <a:extLst>
                  <a:ext uri="{FF2B5EF4-FFF2-40B4-BE49-F238E27FC236}">
                    <a16:creationId xmlns:a16="http://schemas.microsoft.com/office/drawing/2014/main" xmlns="" id="{7284DD9E-9804-4BCC-9CC8-30E5FD8E00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457451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Freeform 62">
                <a:extLst>
                  <a:ext uri="{FF2B5EF4-FFF2-40B4-BE49-F238E27FC236}">
                    <a16:creationId xmlns:a16="http://schemas.microsoft.com/office/drawing/2014/main" xmlns="" id="{CF20660A-64E0-4290-B409-765627AC29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78076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Freeform 63">
                <a:extLst>
                  <a:ext uri="{FF2B5EF4-FFF2-40B4-BE49-F238E27FC236}">
                    <a16:creationId xmlns:a16="http://schemas.microsoft.com/office/drawing/2014/main" xmlns="" id="{BFF496AF-52EE-4CAF-8E97-33AACD812E4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65526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Freeform 64">
                <a:extLst>
                  <a:ext uri="{FF2B5EF4-FFF2-40B4-BE49-F238E27FC236}">
                    <a16:creationId xmlns:a16="http://schemas.microsoft.com/office/drawing/2014/main" xmlns="" id="{E067B177-B5B1-47F7-B78A-51207A705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75026" y="2874963"/>
                <a:ext cx="33338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Freeform 65">
                <a:extLst>
                  <a:ext uri="{FF2B5EF4-FFF2-40B4-BE49-F238E27FC236}">
                    <a16:creationId xmlns:a16="http://schemas.microsoft.com/office/drawing/2014/main" xmlns="" id="{8478EAC3-343F-48A6-84E7-37FC5E38EB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1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Freeform 66">
                <a:extLst>
                  <a:ext uri="{FF2B5EF4-FFF2-40B4-BE49-F238E27FC236}">
                    <a16:creationId xmlns:a16="http://schemas.microsoft.com/office/drawing/2014/main" xmlns="" id="{53E51335-18F5-4A1F-ADD8-9B0B16E2A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84563" y="2874963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Freeform 67">
                <a:extLst>
                  <a:ext uri="{FF2B5EF4-FFF2-40B4-BE49-F238E27FC236}">
                    <a16:creationId xmlns:a16="http://schemas.microsoft.com/office/drawing/2014/main" xmlns="" id="{03ECF892-B114-42A6-89E5-5F3CFF7074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9613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Freeform 68">
                <a:extLst>
                  <a:ext uri="{FF2B5EF4-FFF2-40B4-BE49-F238E27FC236}">
                    <a16:creationId xmlns:a16="http://schemas.microsoft.com/office/drawing/2014/main" xmlns="" id="{A2D2DAE7-4D44-4CEB-A692-D1BFF537293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9113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Freeform 69">
                <a:extLst>
                  <a:ext uri="{FF2B5EF4-FFF2-40B4-BE49-F238E27FC236}">
                    <a16:creationId xmlns:a16="http://schemas.microsoft.com/office/drawing/2014/main" xmlns="" id="{59DF4044-92CB-42AC-BF37-DDD95404DA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1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Freeform 70">
                <a:extLst>
                  <a:ext uri="{FF2B5EF4-FFF2-40B4-BE49-F238E27FC236}">
                    <a16:creationId xmlns:a16="http://schemas.microsoft.com/office/drawing/2014/main" xmlns="" id="{E7206D73-35E2-469B-AF9E-DA4B9EAEFF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70238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Freeform 71">
                <a:extLst>
                  <a:ext uri="{FF2B5EF4-FFF2-40B4-BE49-F238E27FC236}">
                    <a16:creationId xmlns:a16="http://schemas.microsoft.com/office/drawing/2014/main" xmlns="" id="{BD215454-051B-4C20-A38E-079646D982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08438" y="2874963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Freeform 72">
                <a:extLst>
                  <a:ext uri="{FF2B5EF4-FFF2-40B4-BE49-F238E27FC236}">
                    <a16:creationId xmlns:a16="http://schemas.microsoft.com/office/drawing/2014/main" xmlns="" id="{90CFBEAB-34DF-47B6-9AE1-52A564B867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7938" y="2874963"/>
                <a:ext cx="31750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0 w 25"/>
                  <a:gd name="T27" fmla="*/ 23 h 30"/>
                  <a:gd name="T28" fmla="*/ 1 w 25"/>
                  <a:gd name="T29" fmla="*/ 23 h 30"/>
                  <a:gd name="T30" fmla="*/ 1 w 25"/>
                  <a:gd name="T31" fmla="*/ 26 h 30"/>
                  <a:gd name="T32" fmla="*/ 8 w 25"/>
                  <a:gd name="T33" fmla="*/ 30 h 30"/>
                  <a:gd name="T34" fmla="*/ 17 w 25"/>
                  <a:gd name="T35" fmla="*/ 30 h 30"/>
                  <a:gd name="T36" fmla="*/ 25 w 25"/>
                  <a:gd name="T37" fmla="*/ 22 h 30"/>
                  <a:gd name="T38" fmla="*/ 25 w 25"/>
                  <a:gd name="T39" fmla="*/ 8 h 30"/>
                  <a:gd name="T40" fmla="*/ 17 w 25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4"/>
                      <a:pt x="1" y="25"/>
                      <a:pt x="1" y="26"/>
                    </a:cubicBezTo>
                    <a:cubicBezTo>
                      <a:pt x="2" y="29"/>
                      <a:pt x="5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Freeform 73">
                <a:extLst>
                  <a:ext uri="{FF2B5EF4-FFF2-40B4-BE49-F238E27FC236}">
                    <a16:creationId xmlns:a16="http://schemas.microsoft.com/office/drawing/2014/main" xmlns="" id="{E4CF32D1-91EE-475B-9EA4-B95A6C0E06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70313" y="2874963"/>
                <a:ext cx="30163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8 w 25"/>
                  <a:gd name="T27" fmla="*/ 30 h 30"/>
                  <a:gd name="T28" fmla="*/ 17 w 25"/>
                  <a:gd name="T29" fmla="*/ 30 h 30"/>
                  <a:gd name="T30" fmla="*/ 25 w 25"/>
                  <a:gd name="T31" fmla="*/ 22 h 30"/>
                  <a:gd name="T32" fmla="*/ 25 w 25"/>
                  <a:gd name="T33" fmla="*/ 8 h 30"/>
                  <a:gd name="T34" fmla="*/ 17 w 25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Freeform 74">
                <a:extLst>
                  <a:ext uri="{FF2B5EF4-FFF2-40B4-BE49-F238E27FC236}">
                    <a16:creationId xmlns:a16="http://schemas.microsoft.com/office/drawing/2014/main" xmlns="" id="{34F4FD39-2B82-4C61-BE9B-2AE9B977FD2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927476" y="2874963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Freeform 75">
                <a:extLst>
                  <a:ext uri="{FF2B5EF4-FFF2-40B4-BE49-F238E27FC236}">
                    <a16:creationId xmlns:a16="http://schemas.microsoft.com/office/drawing/2014/main" xmlns="" id="{40B99A4A-145D-4CB1-A993-8B0187DE13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735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Freeform 76">
                <a:extLst>
                  <a:ext uri="{FF2B5EF4-FFF2-40B4-BE49-F238E27FC236}">
                    <a16:creationId xmlns:a16="http://schemas.microsoft.com/office/drawing/2014/main" xmlns="" id="{41C08251-2AAB-4A22-918F-8EAC3FE1A7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735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Freeform 77">
                <a:extLst>
                  <a:ext uri="{FF2B5EF4-FFF2-40B4-BE49-F238E27FC236}">
                    <a16:creationId xmlns:a16="http://schemas.microsoft.com/office/drawing/2014/main" xmlns="" id="{1E22BDC3-D74A-454A-9C89-5FA419E991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572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Freeform 78">
                <a:extLst>
                  <a:ext uri="{FF2B5EF4-FFF2-40B4-BE49-F238E27FC236}">
                    <a16:creationId xmlns:a16="http://schemas.microsoft.com/office/drawing/2014/main" xmlns="" id="{03F65043-AFE1-4939-97ED-79DDE85F75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572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Freeform 79">
                <a:extLst>
                  <a:ext uri="{FF2B5EF4-FFF2-40B4-BE49-F238E27FC236}">
                    <a16:creationId xmlns:a16="http://schemas.microsoft.com/office/drawing/2014/main" xmlns="" id="{4B4F318B-4317-4303-82A5-465E36584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976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Freeform 80">
                <a:extLst>
                  <a:ext uri="{FF2B5EF4-FFF2-40B4-BE49-F238E27FC236}">
                    <a16:creationId xmlns:a16="http://schemas.microsoft.com/office/drawing/2014/main" xmlns="" id="{97AB91BB-6D2F-4698-ABA1-449E49720C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976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Freeform 81">
                <a:extLst>
                  <a:ext uri="{FF2B5EF4-FFF2-40B4-BE49-F238E27FC236}">
                    <a16:creationId xmlns:a16="http://schemas.microsoft.com/office/drawing/2014/main" xmlns="" id="{01A9C472-1630-43D5-ACE4-8955A60869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69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Freeform 82">
                <a:extLst>
                  <a:ext uri="{FF2B5EF4-FFF2-40B4-BE49-F238E27FC236}">
                    <a16:creationId xmlns:a16="http://schemas.microsoft.com/office/drawing/2014/main" xmlns="" id="{83455A97-4911-44F1-8380-32DF7F6582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69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Freeform 83">
                <a:extLst>
                  <a:ext uri="{FF2B5EF4-FFF2-40B4-BE49-F238E27FC236}">
                    <a16:creationId xmlns:a16="http://schemas.microsoft.com/office/drawing/2014/main" xmlns="" id="{681278E6-0D18-481E-AEC4-7419D89DA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60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Freeform 84">
                <a:extLst>
                  <a:ext uri="{FF2B5EF4-FFF2-40B4-BE49-F238E27FC236}">
                    <a16:creationId xmlns:a16="http://schemas.microsoft.com/office/drawing/2014/main" xmlns="" id="{3A5A8316-4406-44F6-9CAC-CF63977F80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0601" y="2874963"/>
                <a:ext cx="19050" cy="38100"/>
              </a:xfrm>
              <a:custGeom>
                <a:avLst/>
                <a:gdLst>
                  <a:gd name="T0" fmla="*/ 12 w 12"/>
                  <a:gd name="T1" fmla="*/ 0 h 24"/>
                  <a:gd name="T2" fmla="*/ 8 w 12"/>
                  <a:gd name="T3" fmla="*/ 0 h 24"/>
                  <a:gd name="T4" fmla="*/ 0 w 12"/>
                  <a:gd name="T5" fmla="*/ 6 h 24"/>
                  <a:gd name="T6" fmla="*/ 4 w 12"/>
                  <a:gd name="T7" fmla="*/ 6 h 24"/>
                  <a:gd name="T8" fmla="*/ 8 w 12"/>
                  <a:gd name="T9" fmla="*/ 3 h 24"/>
                  <a:gd name="T10" fmla="*/ 8 w 12"/>
                  <a:gd name="T11" fmla="*/ 24 h 24"/>
                  <a:gd name="T12" fmla="*/ 12 w 12"/>
                  <a:gd name="T13" fmla="*/ 24 h 24"/>
                  <a:gd name="T14" fmla="*/ 12 w 12"/>
                  <a:gd name="T15" fmla="*/ 0 h 24"/>
                  <a:gd name="T16" fmla="*/ 12 w 1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lnTo>
                      <a:pt x="8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2" y="24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" name="Freeform 85">
                <a:extLst>
                  <a:ext uri="{FF2B5EF4-FFF2-40B4-BE49-F238E27FC236}">
                    <a16:creationId xmlns:a16="http://schemas.microsoft.com/office/drawing/2014/main" xmlns="" id="{B8F7595C-D8A6-4E55-8050-3FD29D5C5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440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" name="Freeform 86">
                <a:extLst>
                  <a:ext uri="{FF2B5EF4-FFF2-40B4-BE49-F238E27FC236}">
                    <a16:creationId xmlns:a16="http://schemas.microsoft.com/office/drawing/2014/main" xmlns="" id="{C819963D-865D-4421-84C9-68B63875CE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6" name="Freeform 87">
                <a:extLst>
                  <a:ext uri="{FF2B5EF4-FFF2-40B4-BE49-F238E27FC236}">
                    <a16:creationId xmlns:a16="http://schemas.microsoft.com/office/drawing/2014/main" xmlns="" id="{090B9FA9-54B2-41FD-9363-2A30C38CE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" name="Freeform 88">
                <a:extLst>
                  <a:ext uri="{FF2B5EF4-FFF2-40B4-BE49-F238E27FC236}">
                    <a16:creationId xmlns:a16="http://schemas.microsoft.com/office/drawing/2014/main" xmlns="" id="{F140677B-90E8-4B6F-9404-FDE178DFB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8" name="Freeform 89">
                <a:extLst>
                  <a:ext uri="{FF2B5EF4-FFF2-40B4-BE49-F238E27FC236}">
                    <a16:creationId xmlns:a16="http://schemas.microsoft.com/office/drawing/2014/main" xmlns="" id="{2A6C8BB3-77FA-4BD6-92A6-30F1B1967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9" name="Freeform 90">
                <a:extLst>
                  <a:ext uri="{FF2B5EF4-FFF2-40B4-BE49-F238E27FC236}">
                    <a16:creationId xmlns:a16="http://schemas.microsoft.com/office/drawing/2014/main" xmlns="" id="{6CF9D65B-35A8-4FE6-9BD3-6E74D6B069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" name="Freeform 91">
                <a:extLst>
                  <a:ext uri="{FF2B5EF4-FFF2-40B4-BE49-F238E27FC236}">
                    <a16:creationId xmlns:a16="http://schemas.microsoft.com/office/drawing/2014/main" xmlns="" id="{4E1ABD1F-C8C8-465A-8B30-944F21351A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690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" name="Freeform 92">
                <a:extLst>
                  <a:ext uri="{FF2B5EF4-FFF2-40B4-BE49-F238E27FC236}">
                    <a16:creationId xmlns:a16="http://schemas.microsoft.com/office/drawing/2014/main" xmlns="" id="{36D34BCD-7984-429D-9BBE-EDEC02A21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690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" name="Freeform 93">
                <a:extLst>
                  <a:ext uri="{FF2B5EF4-FFF2-40B4-BE49-F238E27FC236}">
                    <a16:creationId xmlns:a16="http://schemas.microsoft.com/office/drawing/2014/main" xmlns="" id="{856DB212-1530-4D4F-953C-3F2F9A14EB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6738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3" name="Freeform 94">
                <a:extLst>
                  <a:ext uri="{FF2B5EF4-FFF2-40B4-BE49-F238E27FC236}">
                    <a16:creationId xmlns:a16="http://schemas.microsoft.com/office/drawing/2014/main" xmlns="" id="{CA455F8F-4AFC-4A6A-BD61-1595E192C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6738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4" name="Freeform 95">
                <a:extLst>
                  <a:ext uri="{FF2B5EF4-FFF2-40B4-BE49-F238E27FC236}">
                    <a16:creationId xmlns:a16="http://schemas.microsoft.com/office/drawing/2014/main" xmlns="" id="{7D1A061B-6455-4DC7-A1F0-3756B793EF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" name="Freeform 96">
                <a:extLst>
                  <a:ext uri="{FF2B5EF4-FFF2-40B4-BE49-F238E27FC236}">
                    <a16:creationId xmlns:a16="http://schemas.microsoft.com/office/drawing/2014/main" xmlns="" id="{E852B0F9-154C-476E-9360-01AEC5E7F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90938" y="2874963"/>
                <a:ext cx="33338" cy="38100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" name="Freeform 97">
                <a:extLst>
                  <a:ext uri="{FF2B5EF4-FFF2-40B4-BE49-F238E27FC236}">
                    <a16:creationId xmlns:a16="http://schemas.microsoft.com/office/drawing/2014/main" xmlns="" id="{6051073A-E9D2-4281-BD11-9DF0C750FE7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563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7" name="Freeform 98">
                <a:extLst>
                  <a:ext uri="{FF2B5EF4-FFF2-40B4-BE49-F238E27FC236}">
                    <a16:creationId xmlns:a16="http://schemas.microsoft.com/office/drawing/2014/main" xmlns="" id="{3B78F5A0-CB82-4407-B9C9-30AEA65ACA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70038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" name="Freeform 99">
                <a:extLst>
                  <a:ext uri="{FF2B5EF4-FFF2-40B4-BE49-F238E27FC236}">
                    <a16:creationId xmlns:a16="http://schemas.microsoft.com/office/drawing/2014/main" xmlns="" id="{C1E2D902-4B5D-449B-867C-85977DB810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9538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" name="Freeform 100">
                <a:extLst>
                  <a:ext uri="{FF2B5EF4-FFF2-40B4-BE49-F238E27FC236}">
                    <a16:creationId xmlns:a16="http://schemas.microsoft.com/office/drawing/2014/main" xmlns="" id="{71E91745-F396-494F-BAB0-741E27E411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30326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" name="Freeform 101">
                <a:extLst>
                  <a:ext uri="{FF2B5EF4-FFF2-40B4-BE49-F238E27FC236}">
                    <a16:creationId xmlns:a16="http://schemas.microsoft.com/office/drawing/2014/main" xmlns="" id="{629A9C59-B0EE-4FC2-83FE-D818742D53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9076" y="4027488"/>
                <a:ext cx="33338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" name="Freeform 102">
                <a:extLst>
                  <a:ext uri="{FF2B5EF4-FFF2-40B4-BE49-F238E27FC236}">
                    <a16:creationId xmlns:a16="http://schemas.microsoft.com/office/drawing/2014/main" xmlns="" id="{EBCE08E5-EBE3-438C-B339-228ABC00603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54126" y="4027488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" name="Freeform 103">
                <a:extLst>
                  <a:ext uri="{FF2B5EF4-FFF2-40B4-BE49-F238E27FC236}">
                    <a16:creationId xmlns:a16="http://schemas.microsoft.com/office/drawing/2014/main" xmlns="" id="{7B916F86-FCE6-4555-AE91-8B1D06033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63626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" name="Freeform 104">
                <a:extLst>
                  <a:ext uri="{FF2B5EF4-FFF2-40B4-BE49-F238E27FC236}">
                    <a16:creationId xmlns:a16="http://schemas.microsoft.com/office/drawing/2014/main" xmlns="" id="{C6CDD6A1-23D3-4387-AFF0-9E4152575B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4413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" name="Freeform 105">
                <a:extLst>
                  <a:ext uri="{FF2B5EF4-FFF2-40B4-BE49-F238E27FC236}">
                    <a16:creationId xmlns:a16="http://schemas.microsoft.com/office/drawing/2014/main" xmlns="" id="{F1C0A8F3-DC18-4655-9078-7187273CD5C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73163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" name="Freeform 106">
                <a:extLst>
                  <a:ext uri="{FF2B5EF4-FFF2-40B4-BE49-F238E27FC236}">
                    <a16:creationId xmlns:a16="http://schemas.microsoft.com/office/drawing/2014/main" xmlns="" id="{B34FF22F-9776-49B1-8DBE-34563227291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11363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" name="Freeform 107">
                <a:extLst>
                  <a:ext uri="{FF2B5EF4-FFF2-40B4-BE49-F238E27FC236}">
                    <a16:creationId xmlns:a16="http://schemas.microsoft.com/office/drawing/2014/main" xmlns="" id="{DB17E090-1C43-4060-B7FC-BC049440D9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822451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3 w 26"/>
                  <a:gd name="T3" fmla="*/ 23 h 31"/>
                  <a:gd name="T4" fmla="*/ 3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5" y="27"/>
                      <a:pt x="3" y="25"/>
                      <a:pt x="3" y="2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5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3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" name="Freeform 108">
                <a:extLst>
                  <a:ext uri="{FF2B5EF4-FFF2-40B4-BE49-F238E27FC236}">
                    <a16:creationId xmlns:a16="http://schemas.microsoft.com/office/drawing/2014/main" xmlns="" id="{DAB7DE59-F994-4055-A371-684670E021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73238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3 w 26"/>
                  <a:gd name="T3" fmla="*/ 23 h 31"/>
                  <a:gd name="T4" fmla="*/ 3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5" y="27"/>
                      <a:pt x="3" y="25"/>
                      <a:pt x="3" y="2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5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3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" name="Freeform 109">
                <a:extLst>
                  <a:ext uri="{FF2B5EF4-FFF2-40B4-BE49-F238E27FC236}">
                    <a16:creationId xmlns:a16="http://schemas.microsoft.com/office/drawing/2014/main" xmlns="" id="{5DBF146A-8658-4134-862D-C7F9B103EC3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931988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" name="Freeform 110">
                <a:extLst>
                  <a:ext uri="{FF2B5EF4-FFF2-40B4-BE49-F238E27FC236}">
                    <a16:creationId xmlns:a16="http://schemas.microsoft.com/office/drawing/2014/main" xmlns="" id="{094B6FBF-978F-4DA1-AE92-1A0A35401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8026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" name="Freeform 111">
                <a:extLst>
                  <a:ext uri="{FF2B5EF4-FFF2-40B4-BE49-F238E27FC236}">
                    <a16:creationId xmlns:a16="http://schemas.microsoft.com/office/drawing/2014/main" xmlns="" id="{8BA9E27E-66B5-49C8-ACDC-58F0F2D6FE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8026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" name="Freeform 112">
                <a:extLst>
                  <a:ext uri="{FF2B5EF4-FFF2-40B4-BE49-F238E27FC236}">
                    <a16:creationId xmlns:a16="http://schemas.microsoft.com/office/drawing/2014/main" xmlns="" id="{9129DC40-D65D-4CCE-A81C-AA16153ED6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0023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" name="Freeform 113">
                <a:extLst>
                  <a:ext uri="{FF2B5EF4-FFF2-40B4-BE49-F238E27FC236}">
                    <a16:creationId xmlns:a16="http://schemas.microsoft.com/office/drawing/2014/main" xmlns="" id="{FC89F79A-0986-48C0-A1B3-257B04891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0023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" name="Freeform 114">
                <a:extLst>
                  <a:ext uri="{FF2B5EF4-FFF2-40B4-BE49-F238E27FC236}">
                    <a16:creationId xmlns:a16="http://schemas.microsoft.com/office/drawing/2014/main" xmlns="" id="{5C8EB345-204B-4E6F-9E7F-82B2A48AD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84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" name="Freeform 115">
                <a:extLst>
                  <a:ext uri="{FF2B5EF4-FFF2-40B4-BE49-F238E27FC236}">
                    <a16:creationId xmlns:a16="http://schemas.microsoft.com/office/drawing/2014/main" xmlns="" id="{8EE6B545-934C-4FDC-B107-42E7442635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84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Freeform 116">
                <a:extLst>
                  <a:ext uri="{FF2B5EF4-FFF2-40B4-BE49-F238E27FC236}">
                    <a16:creationId xmlns:a16="http://schemas.microsoft.com/office/drawing/2014/main" xmlns="" id="{2D71D4DA-BCA6-4A68-8A06-70F7AFBD47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4148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" name="Freeform 117">
                <a:extLst>
                  <a:ext uri="{FF2B5EF4-FFF2-40B4-BE49-F238E27FC236}">
                    <a16:creationId xmlns:a16="http://schemas.microsoft.com/office/drawing/2014/main" xmlns="" id="{6F81AA73-8952-43E6-9C9C-2619DCC59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4148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" name="Freeform 118">
                <a:extLst>
                  <a:ext uri="{FF2B5EF4-FFF2-40B4-BE49-F238E27FC236}">
                    <a16:creationId xmlns:a16="http://schemas.microsoft.com/office/drawing/2014/main" xmlns="" id="{D6173DF2-F543-45C5-B1F9-2408EAE348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21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8" name="Freeform 119">
                <a:extLst>
                  <a:ext uri="{FF2B5EF4-FFF2-40B4-BE49-F238E27FC236}">
                    <a16:creationId xmlns:a16="http://schemas.microsoft.com/office/drawing/2014/main" xmlns="" id="{3118384D-8C8F-43E6-A1F8-B54EBF0119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51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5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9" name="Freeform 120">
                <a:extLst>
                  <a:ext uri="{FF2B5EF4-FFF2-40B4-BE49-F238E27FC236}">
                    <a16:creationId xmlns:a16="http://schemas.microsoft.com/office/drawing/2014/main" xmlns="" id="{19507AAA-AD0A-463D-97DD-75E034EC76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891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" name="Freeform 121">
                <a:extLst>
                  <a:ext uri="{FF2B5EF4-FFF2-40B4-BE49-F238E27FC236}">
                    <a16:creationId xmlns:a16="http://schemas.microsoft.com/office/drawing/2014/main" xmlns="" id="{C62D4F14-E10D-4451-BF51-67A0AD6D20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71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1" name="Freeform 122">
                <a:extLst>
                  <a:ext uri="{FF2B5EF4-FFF2-40B4-BE49-F238E27FC236}">
                    <a16:creationId xmlns:a16="http://schemas.microsoft.com/office/drawing/2014/main" xmlns="" id="{0C97404B-CB48-4512-9628-5DE6380490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01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2" name="Freeform 123">
                <a:extLst>
                  <a:ext uri="{FF2B5EF4-FFF2-40B4-BE49-F238E27FC236}">
                    <a16:creationId xmlns:a16="http://schemas.microsoft.com/office/drawing/2014/main" xmlns="" id="{E3F01684-5F58-4758-B114-E9C34AF0B3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07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3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" name="Freeform 124">
                <a:extLst>
                  <a:ext uri="{FF2B5EF4-FFF2-40B4-BE49-F238E27FC236}">
                    <a16:creationId xmlns:a16="http://schemas.microsoft.com/office/drawing/2014/main" xmlns="" id="{84E77357-A0D5-4DEB-879B-561EDC5F8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14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5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4" name="Freeform 125">
                <a:extLst>
                  <a:ext uri="{FF2B5EF4-FFF2-40B4-BE49-F238E27FC236}">
                    <a16:creationId xmlns:a16="http://schemas.microsoft.com/office/drawing/2014/main" xmlns="" id="{7269EA83-2BB8-4EE2-B757-3C8186B6D2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5" name="Freeform 126">
                <a:extLst>
                  <a:ext uri="{FF2B5EF4-FFF2-40B4-BE49-F238E27FC236}">
                    <a16:creationId xmlns:a16="http://schemas.microsoft.com/office/drawing/2014/main" xmlns="" id="{6369DAAE-AD53-4469-9EDC-D7B15C9185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6" name="Freeform 127">
                <a:extLst>
                  <a:ext uri="{FF2B5EF4-FFF2-40B4-BE49-F238E27FC236}">
                    <a16:creationId xmlns:a16="http://schemas.microsoft.com/office/drawing/2014/main" xmlns="" id="{23E05B37-DA89-4FD0-BF5B-AD4661C42A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26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7" name="Freeform 128">
                <a:extLst>
                  <a:ext uri="{FF2B5EF4-FFF2-40B4-BE49-F238E27FC236}">
                    <a16:creationId xmlns:a16="http://schemas.microsoft.com/office/drawing/2014/main" xmlns="" id="{4DA9657C-86F3-4F2E-8F61-E80D939637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95451" y="4027488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9 w 26"/>
                  <a:gd name="T7" fmla="*/ 4 h 31"/>
                  <a:gd name="T8" fmla="*/ 18 w 26"/>
                  <a:gd name="T9" fmla="*/ 4 h 31"/>
                  <a:gd name="T10" fmla="*/ 23 w 26"/>
                  <a:gd name="T11" fmla="*/ 9 h 31"/>
                  <a:gd name="T12" fmla="*/ 23 w 26"/>
                  <a:gd name="T13" fmla="*/ 23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1" y="4"/>
                      <a:pt x="23" y="6"/>
                      <a:pt x="23" y="9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5"/>
                      <a:pt x="21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3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3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8" name="Freeform 129">
                <a:extLst>
                  <a:ext uri="{FF2B5EF4-FFF2-40B4-BE49-F238E27FC236}">
                    <a16:creationId xmlns:a16="http://schemas.microsoft.com/office/drawing/2014/main" xmlns="" id="{8FA6E958-305B-4105-8840-F34102F6B3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16076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9" name="Freeform 130">
                <a:extLst>
                  <a:ext uri="{FF2B5EF4-FFF2-40B4-BE49-F238E27FC236}">
                    <a16:creationId xmlns:a16="http://schemas.microsoft.com/office/drawing/2014/main" xmlns="" id="{24CFE4F8-6534-4417-B3EF-437D16B4A5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9538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" name="Freeform 131">
                <a:extLst>
                  <a:ext uri="{FF2B5EF4-FFF2-40B4-BE49-F238E27FC236}">
                    <a16:creationId xmlns:a16="http://schemas.microsoft.com/office/drawing/2014/main" xmlns="" id="{815DDEE6-7260-46DA-9A92-018A34B8778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90626" y="2528888"/>
                <a:ext cx="31750" cy="36513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" name="Freeform 132">
                <a:extLst>
                  <a:ext uri="{FF2B5EF4-FFF2-40B4-BE49-F238E27FC236}">
                    <a16:creationId xmlns:a16="http://schemas.microsoft.com/office/drawing/2014/main" xmlns="" id="{F403BE3F-5530-40B1-B3E5-277EE3BDBAB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41413" y="2528888"/>
                <a:ext cx="31750" cy="36513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" name="Freeform 133">
                <a:extLst>
                  <a:ext uri="{FF2B5EF4-FFF2-40B4-BE49-F238E27FC236}">
                    <a16:creationId xmlns:a16="http://schemas.microsoft.com/office/drawing/2014/main" xmlns="" id="{ACE86FDB-190C-44E3-A4CF-BA73F007F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00163" y="2528888"/>
                <a:ext cx="31750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" name="Freeform 134">
                <a:extLst>
                  <a:ext uri="{FF2B5EF4-FFF2-40B4-BE49-F238E27FC236}">
                    <a16:creationId xmlns:a16="http://schemas.microsoft.com/office/drawing/2014/main" xmlns="" id="{BF1E28C2-18A4-4AAC-9DBA-85AD6AEBD8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63626" y="2528888"/>
                <a:ext cx="31750" cy="36513"/>
              </a:xfrm>
              <a:custGeom>
                <a:avLst/>
                <a:gdLst>
                  <a:gd name="T0" fmla="*/ 17 w 25"/>
                  <a:gd name="T1" fmla="*/ 30 h 30"/>
                  <a:gd name="T2" fmla="*/ 8 w 25"/>
                  <a:gd name="T3" fmla="*/ 30 h 30"/>
                  <a:gd name="T4" fmla="*/ 0 w 25"/>
                  <a:gd name="T5" fmla="*/ 22 h 30"/>
                  <a:gd name="T6" fmla="*/ 0 w 25"/>
                  <a:gd name="T7" fmla="*/ 8 h 30"/>
                  <a:gd name="T8" fmla="*/ 8 w 25"/>
                  <a:gd name="T9" fmla="*/ 0 h 30"/>
                  <a:gd name="T10" fmla="*/ 17 w 25"/>
                  <a:gd name="T11" fmla="*/ 0 h 30"/>
                  <a:gd name="T12" fmla="*/ 25 w 25"/>
                  <a:gd name="T13" fmla="*/ 8 h 30"/>
                  <a:gd name="T14" fmla="*/ 25 w 25"/>
                  <a:gd name="T15" fmla="*/ 22 h 30"/>
                  <a:gd name="T16" fmla="*/ 17 w 25"/>
                  <a:gd name="T17" fmla="*/ 30 h 30"/>
                  <a:gd name="T18" fmla="*/ 8 w 25"/>
                  <a:gd name="T19" fmla="*/ 3 h 30"/>
                  <a:gd name="T20" fmla="*/ 3 w 25"/>
                  <a:gd name="T21" fmla="*/ 8 h 30"/>
                  <a:gd name="T22" fmla="*/ 3 w 25"/>
                  <a:gd name="T23" fmla="*/ 22 h 30"/>
                  <a:gd name="T24" fmla="*/ 8 w 25"/>
                  <a:gd name="T25" fmla="*/ 27 h 30"/>
                  <a:gd name="T26" fmla="*/ 17 w 25"/>
                  <a:gd name="T27" fmla="*/ 27 h 30"/>
                  <a:gd name="T28" fmla="*/ 22 w 25"/>
                  <a:gd name="T29" fmla="*/ 22 h 30"/>
                  <a:gd name="T30" fmla="*/ 22 w 25"/>
                  <a:gd name="T31" fmla="*/ 8 h 30"/>
                  <a:gd name="T32" fmla="*/ 17 w 25"/>
                  <a:gd name="T33" fmla="*/ 3 h 30"/>
                  <a:gd name="T34" fmla="*/ 8 w 25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3"/>
                      <a:pt x="25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5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" name="Freeform 135">
                <a:extLst>
                  <a:ext uri="{FF2B5EF4-FFF2-40B4-BE49-F238E27FC236}">
                    <a16:creationId xmlns:a16="http://schemas.microsoft.com/office/drawing/2014/main" xmlns="" id="{505A98C2-78CA-4AE7-9CE9-76B04ACFFC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73126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" name="Freeform 136">
                <a:extLst>
                  <a:ext uri="{FF2B5EF4-FFF2-40B4-BE49-F238E27FC236}">
                    <a16:creationId xmlns:a16="http://schemas.microsoft.com/office/drawing/2014/main" xmlns="" id="{A897AAA2-1806-45F3-9889-2D2576C2A8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3913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6" name="Freeform 137">
                <a:extLst>
                  <a:ext uri="{FF2B5EF4-FFF2-40B4-BE49-F238E27FC236}">
                    <a16:creationId xmlns:a16="http://schemas.microsoft.com/office/drawing/2014/main" xmlns="" id="{74302E1D-B72A-4A76-BF5A-1688954E40F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84251" y="2528888"/>
                <a:ext cx="31750" cy="36513"/>
              </a:xfrm>
              <a:custGeom>
                <a:avLst/>
                <a:gdLst>
                  <a:gd name="T0" fmla="*/ 17 w 25"/>
                  <a:gd name="T1" fmla="*/ 30 h 30"/>
                  <a:gd name="T2" fmla="*/ 8 w 25"/>
                  <a:gd name="T3" fmla="*/ 30 h 30"/>
                  <a:gd name="T4" fmla="*/ 0 w 25"/>
                  <a:gd name="T5" fmla="*/ 22 h 30"/>
                  <a:gd name="T6" fmla="*/ 0 w 25"/>
                  <a:gd name="T7" fmla="*/ 8 h 30"/>
                  <a:gd name="T8" fmla="*/ 8 w 25"/>
                  <a:gd name="T9" fmla="*/ 0 h 30"/>
                  <a:gd name="T10" fmla="*/ 17 w 25"/>
                  <a:gd name="T11" fmla="*/ 0 h 30"/>
                  <a:gd name="T12" fmla="*/ 25 w 25"/>
                  <a:gd name="T13" fmla="*/ 8 h 30"/>
                  <a:gd name="T14" fmla="*/ 25 w 25"/>
                  <a:gd name="T15" fmla="*/ 22 h 30"/>
                  <a:gd name="T16" fmla="*/ 17 w 25"/>
                  <a:gd name="T17" fmla="*/ 30 h 30"/>
                  <a:gd name="T18" fmla="*/ 8 w 25"/>
                  <a:gd name="T19" fmla="*/ 3 h 30"/>
                  <a:gd name="T20" fmla="*/ 3 w 25"/>
                  <a:gd name="T21" fmla="*/ 8 h 30"/>
                  <a:gd name="T22" fmla="*/ 3 w 25"/>
                  <a:gd name="T23" fmla="*/ 22 h 30"/>
                  <a:gd name="T24" fmla="*/ 8 w 25"/>
                  <a:gd name="T25" fmla="*/ 27 h 30"/>
                  <a:gd name="T26" fmla="*/ 17 w 25"/>
                  <a:gd name="T27" fmla="*/ 27 h 30"/>
                  <a:gd name="T28" fmla="*/ 22 w 25"/>
                  <a:gd name="T29" fmla="*/ 22 h 30"/>
                  <a:gd name="T30" fmla="*/ 22 w 25"/>
                  <a:gd name="T31" fmla="*/ 8 h 30"/>
                  <a:gd name="T32" fmla="*/ 17 w 25"/>
                  <a:gd name="T33" fmla="*/ 3 h 30"/>
                  <a:gd name="T34" fmla="*/ 8 w 25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3"/>
                      <a:pt x="25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5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" name="Freeform 138">
                <a:extLst>
                  <a:ext uri="{FF2B5EF4-FFF2-40B4-BE49-F238E27FC236}">
                    <a16:creationId xmlns:a16="http://schemas.microsoft.com/office/drawing/2014/main" xmlns="" id="{5CED717E-A049-4A7C-9B21-5DD98C039E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822451" y="2528888"/>
                <a:ext cx="33338" cy="36513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" name="Freeform 139">
                <a:extLst>
                  <a:ext uri="{FF2B5EF4-FFF2-40B4-BE49-F238E27FC236}">
                    <a16:creationId xmlns:a16="http://schemas.microsoft.com/office/drawing/2014/main" xmlns="" id="{8EE48143-02C5-44D0-AAED-EE8D215928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31951" y="2528888"/>
                <a:ext cx="31750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1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3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3" y="0"/>
                      <a:pt x="18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" name="Freeform 140">
                <a:extLst>
                  <a:ext uri="{FF2B5EF4-FFF2-40B4-BE49-F238E27FC236}">
                    <a16:creationId xmlns:a16="http://schemas.microsoft.com/office/drawing/2014/main" xmlns="" id="{C56B9319-E986-4020-8A1F-2B725BE18F2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82738" y="2528888"/>
                <a:ext cx="33338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3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3" y="0"/>
                      <a:pt x="18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" name="Freeform 141">
                <a:extLst>
                  <a:ext uri="{FF2B5EF4-FFF2-40B4-BE49-F238E27FC236}">
                    <a16:creationId xmlns:a16="http://schemas.microsoft.com/office/drawing/2014/main" xmlns="" id="{2C97EB94-2676-46E0-ADD1-D1B76C8C5A5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43076" y="2528888"/>
                <a:ext cx="31750" cy="36513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" name="Freeform 142">
                <a:extLst>
                  <a:ext uri="{FF2B5EF4-FFF2-40B4-BE49-F238E27FC236}">
                    <a16:creationId xmlns:a16="http://schemas.microsoft.com/office/drawing/2014/main" xmlns="" id="{C98FE16C-0984-4A4A-AF1E-C2B79025E9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7526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5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2" name="Freeform 143">
                <a:extLst>
                  <a:ext uri="{FF2B5EF4-FFF2-40B4-BE49-F238E27FC236}">
                    <a16:creationId xmlns:a16="http://schemas.microsoft.com/office/drawing/2014/main" xmlns="" id="{809A903C-47C4-499F-889D-3CFE7C78FD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7526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5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3" name="Freeform 144">
                <a:extLst>
                  <a:ext uri="{FF2B5EF4-FFF2-40B4-BE49-F238E27FC236}">
                    <a16:creationId xmlns:a16="http://schemas.microsoft.com/office/drawing/2014/main" xmlns="" id="{8409B29E-ECEF-429E-9121-A79827B64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9738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4" name="Freeform 145">
                <a:extLst>
                  <a:ext uri="{FF2B5EF4-FFF2-40B4-BE49-F238E27FC236}">
                    <a16:creationId xmlns:a16="http://schemas.microsoft.com/office/drawing/2014/main" xmlns="" id="{F5648BDE-061F-4452-B7A2-76B154BC9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9738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5" name="Freeform 146">
                <a:extLst>
                  <a:ext uri="{FF2B5EF4-FFF2-40B4-BE49-F238E27FC236}">
                    <a16:creationId xmlns:a16="http://schemas.microsoft.com/office/drawing/2014/main" xmlns="" id="{411A24DA-1257-4A58-8B7F-351C53FF39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9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6" name="Freeform 147">
                <a:extLst>
                  <a:ext uri="{FF2B5EF4-FFF2-40B4-BE49-F238E27FC236}">
                    <a16:creationId xmlns:a16="http://schemas.microsoft.com/office/drawing/2014/main" xmlns="" id="{7D224B44-FD1A-4E23-A376-D3CE93EA2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9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" name="Freeform 148">
                <a:extLst>
                  <a:ext uri="{FF2B5EF4-FFF2-40B4-BE49-F238E27FC236}">
                    <a16:creationId xmlns:a16="http://schemas.microsoft.com/office/drawing/2014/main" xmlns="" id="{D476BE59-37B9-4B5A-857D-E2BA05022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2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3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" name="Freeform 149">
                <a:extLst>
                  <a:ext uri="{FF2B5EF4-FFF2-40B4-BE49-F238E27FC236}">
                    <a16:creationId xmlns:a16="http://schemas.microsoft.com/office/drawing/2014/main" xmlns="" id="{7E2D569F-E460-4BD9-B068-AE58A28EBB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2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3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" name="Freeform 150">
                <a:extLst>
                  <a:ext uri="{FF2B5EF4-FFF2-40B4-BE49-F238E27FC236}">
                    <a16:creationId xmlns:a16="http://schemas.microsoft.com/office/drawing/2014/main" xmlns="" id="{810CAC87-0316-439C-A2D4-E872F1B073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613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7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8 w 10"/>
                  <a:gd name="T9" fmla="*/ 3 h 23"/>
                  <a:gd name="T10" fmla="*/ 8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0" name="Freeform 151">
                <a:extLst>
                  <a:ext uri="{FF2B5EF4-FFF2-40B4-BE49-F238E27FC236}">
                    <a16:creationId xmlns:a16="http://schemas.microsoft.com/office/drawing/2014/main" xmlns="" id="{00D528FC-CCAC-44EE-97E9-9792AEF167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6201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6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0 w 11"/>
                  <a:gd name="T13" fmla="*/ 23 h 23"/>
                  <a:gd name="T14" fmla="*/ 10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1" name="Freeform 152">
                <a:extLst>
                  <a:ext uri="{FF2B5EF4-FFF2-40B4-BE49-F238E27FC236}">
                    <a16:creationId xmlns:a16="http://schemas.microsoft.com/office/drawing/2014/main" xmlns="" id="{9FA5A54B-8F9B-48EB-902C-4B4941E86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8413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Freeform 153">
                <a:extLst>
                  <a:ext uri="{FF2B5EF4-FFF2-40B4-BE49-F238E27FC236}">
                    <a16:creationId xmlns:a16="http://schemas.microsoft.com/office/drawing/2014/main" xmlns="" id="{6CEFF067-E60A-4805-891B-34AE8BE6B8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6663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3" name="Freeform 154">
                <a:extLst>
                  <a:ext uri="{FF2B5EF4-FFF2-40B4-BE49-F238E27FC236}">
                    <a16:creationId xmlns:a16="http://schemas.microsoft.com/office/drawing/2014/main" xmlns="" id="{75F69B57-49DE-4766-AF91-B6D66C22DB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7 w 11"/>
                  <a:gd name="T9" fmla="*/ 3 h 23"/>
                  <a:gd name="T10" fmla="*/ 7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" name="Freeform 155">
                <a:extLst>
                  <a:ext uri="{FF2B5EF4-FFF2-40B4-BE49-F238E27FC236}">
                    <a16:creationId xmlns:a16="http://schemas.microsoft.com/office/drawing/2014/main" xmlns="" id="{9C1B801D-9BC5-4DEE-A12B-998B751C04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8701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" name="Freeform 156">
                <a:extLst>
                  <a:ext uri="{FF2B5EF4-FFF2-40B4-BE49-F238E27FC236}">
                    <a16:creationId xmlns:a16="http://schemas.microsoft.com/office/drawing/2014/main" xmlns="" id="{5246E4D2-A30C-4B36-A38B-E67EB62000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5250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" name="Freeform 157">
                <a:extLst>
                  <a:ext uri="{FF2B5EF4-FFF2-40B4-BE49-F238E27FC236}">
                    <a16:creationId xmlns:a16="http://schemas.microsoft.com/office/drawing/2014/main" xmlns="" id="{7055D3A2-BBCF-4D7E-8201-FF9EDBEC61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075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" name="Freeform 158">
                <a:extLst>
                  <a:ext uri="{FF2B5EF4-FFF2-40B4-BE49-F238E27FC236}">
                    <a16:creationId xmlns:a16="http://schemas.microsoft.com/office/drawing/2014/main" xmlns="" id="{EB3D5315-1058-4E92-95D2-06E0ABC1A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375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" name="Freeform 159">
                <a:extLst>
                  <a:ext uri="{FF2B5EF4-FFF2-40B4-BE49-F238E27FC236}">
                    <a16:creationId xmlns:a16="http://schemas.microsoft.com/office/drawing/2014/main" xmlns="" id="{10AB77D5-5B16-4CCD-9A12-A9D3EF563F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04951" y="2528888"/>
                <a:ext cx="33338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" name="Freeform 160">
                <a:extLst>
                  <a:ext uri="{FF2B5EF4-FFF2-40B4-BE49-F238E27FC236}">
                    <a16:creationId xmlns:a16="http://schemas.microsoft.com/office/drawing/2014/main" xmlns="" id="{3322AF52-367F-476A-AB0D-C883F91C9B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25576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" name="Freeform 161">
                <a:extLst>
                  <a:ext uri="{FF2B5EF4-FFF2-40B4-BE49-F238E27FC236}">
                    <a16:creationId xmlns:a16="http://schemas.microsoft.com/office/drawing/2014/main" xmlns="" id="{1B4AA4DA-7E3A-4551-8AE2-A6C3CB6350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27051" y="2414588"/>
                <a:ext cx="3292475" cy="498475"/>
              </a:xfrm>
              <a:custGeom>
                <a:avLst/>
                <a:gdLst>
                  <a:gd name="T0" fmla="*/ 0 w 2640"/>
                  <a:gd name="T1" fmla="*/ 373 h 400"/>
                  <a:gd name="T2" fmla="*/ 0 w 2640"/>
                  <a:gd name="T3" fmla="*/ 339 h 400"/>
                  <a:gd name="T4" fmla="*/ 7 w 2640"/>
                  <a:gd name="T5" fmla="*/ 312 h 400"/>
                  <a:gd name="T6" fmla="*/ 2640 w 2640"/>
                  <a:gd name="T7" fmla="*/ 312 h 400"/>
                  <a:gd name="T8" fmla="*/ 2640 w 2640"/>
                  <a:gd name="T9" fmla="*/ 292 h 400"/>
                  <a:gd name="T10" fmla="*/ 2633 w 2640"/>
                  <a:gd name="T11" fmla="*/ 265 h 400"/>
                  <a:gd name="T12" fmla="*/ 2633 w 2640"/>
                  <a:gd name="T13" fmla="*/ 231 h 400"/>
                  <a:gd name="T14" fmla="*/ 2640 w 2640"/>
                  <a:gd name="T15" fmla="*/ 204 h 400"/>
                  <a:gd name="T16" fmla="*/ 2640 w 2640"/>
                  <a:gd name="T17" fmla="*/ 178 h 400"/>
                  <a:gd name="T18" fmla="*/ 447 w 2640"/>
                  <a:gd name="T19" fmla="*/ 171 h 400"/>
                  <a:gd name="T20" fmla="*/ 494 w 2640"/>
                  <a:gd name="T21" fmla="*/ 171 h 400"/>
                  <a:gd name="T22" fmla="*/ 548 w 2640"/>
                  <a:gd name="T23" fmla="*/ 164 h 400"/>
                  <a:gd name="T24" fmla="*/ 608 w 2640"/>
                  <a:gd name="T25" fmla="*/ 164 h 400"/>
                  <a:gd name="T26" fmla="*/ 635 w 2640"/>
                  <a:gd name="T27" fmla="*/ 164 h 400"/>
                  <a:gd name="T28" fmla="*/ 689 w 2640"/>
                  <a:gd name="T29" fmla="*/ 171 h 400"/>
                  <a:gd name="T30" fmla="*/ 736 w 2640"/>
                  <a:gd name="T31" fmla="*/ 171 h 400"/>
                  <a:gd name="T32" fmla="*/ 790 w 2640"/>
                  <a:gd name="T33" fmla="*/ 164 h 400"/>
                  <a:gd name="T34" fmla="*/ 850 w 2640"/>
                  <a:gd name="T35" fmla="*/ 164 h 400"/>
                  <a:gd name="T36" fmla="*/ 877 w 2640"/>
                  <a:gd name="T37" fmla="*/ 164 h 400"/>
                  <a:gd name="T38" fmla="*/ 931 w 2640"/>
                  <a:gd name="T39" fmla="*/ 171 h 400"/>
                  <a:gd name="T40" fmla="*/ 978 w 2640"/>
                  <a:gd name="T41" fmla="*/ 171 h 400"/>
                  <a:gd name="T42" fmla="*/ 1032 w 2640"/>
                  <a:gd name="T43" fmla="*/ 164 h 400"/>
                  <a:gd name="T44" fmla="*/ 1092 w 2640"/>
                  <a:gd name="T45" fmla="*/ 164 h 400"/>
                  <a:gd name="T46" fmla="*/ 1119 w 2640"/>
                  <a:gd name="T47" fmla="*/ 164 h 400"/>
                  <a:gd name="T48" fmla="*/ 1173 w 2640"/>
                  <a:gd name="T49" fmla="*/ 171 h 400"/>
                  <a:gd name="T50" fmla="*/ 1220 w 2640"/>
                  <a:gd name="T51" fmla="*/ 171 h 400"/>
                  <a:gd name="T52" fmla="*/ 1274 w 2640"/>
                  <a:gd name="T53" fmla="*/ 164 h 400"/>
                  <a:gd name="T54" fmla="*/ 1334 w 2640"/>
                  <a:gd name="T55" fmla="*/ 164 h 400"/>
                  <a:gd name="T56" fmla="*/ 1361 w 2640"/>
                  <a:gd name="T57" fmla="*/ 164 h 400"/>
                  <a:gd name="T58" fmla="*/ 1415 w 2640"/>
                  <a:gd name="T59" fmla="*/ 171 h 400"/>
                  <a:gd name="T60" fmla="*/ 1462 w 2640"/>
                  <a:gd name="T61" fmla="*/ 171 h 400"/>
                  <a:gd name="T62" fmla="*/ 1516 w 2640"/>
                  <a:gd name="T63" fmla="*/ 164 h 400"/>
                  <a:gd name="T64" fmla="*/ 1576 w 2640"/>
                  <a:gd name="T65" fmla="*/ 164 h 400"/>
                  <a:gd name="T66" fmla="*/ 1603 w 2640"/>
                  <a:gd name="T67" fmla="*/ 164 h 400"/>
                  <a:gd name="T68" fmla="*/ 1657 w 2640"/>
                  <a:gd name="T69" fmla="*/ 171 h 400"/>
                  <a:gd name="T70" fmla="*/ 1704 w 2640"/>
                  <a:gd name="T71" fmla="*/ 171 h 400"/>
                  <a:gd name="T72" fmla="*/ 1758 w 2640"/>
                  <a:gd name="T73" fmla="*/ 164 h 400"/>
                  <a:gd name="T74" fmla="*/ 1791 w 2640"/>
                  <a:gd name="T75" fmla="*/ 164 h 400"/>
                  <a:gd name="T76" fmla="*/ 2640 w 2640"/>
                  <a:gd name="T77" fmla="*/ 157 h 400"/>
                  <a:gd name="T78" fmla="*/ 2633 w 2640"/>
                  <a:gd name="T79" fmla="*/ 131 h 400"/>
                  <a:gd name="T80" fmla="*/ 1856 w 2640"/>
                  <a:gd name="T81" fmla="*/ 99 h 400"/>
                  <a:gd name="T82" fmla="*/ 2640 w 2640"/>
                  <a:gd name="T83" fmla="*/ 104 h 400"/>
                  <a:gd name="T84" fmla="*/ 2633 w 2640"/>
                  <a:gd name="T85" fmla="*/ 77 h 400"/>
                  <a:gd name="T86" fmla="*/ 2628 w 2640"/>
                  <a:gd name="T87" fmla="*/ 45 h 400"/>
                  <a:gd name="T88" fmla="*/ 2618 w 2640"/>
                  <a:gd name="T89" fmla="*/ 20 h 400"/>
                  <a:gd name="T90" fmla="*/ 1901 w 2640"/>
                  <a:gd name="T91" fmla="*/ 5 h 400"/>
                  <a:gd name="T92" fmla="*/ 1922 w 2640"/>
                  <a:gd name="T93" fmla="*/ 7 h 400"/>
                  <a:gd name="T94" fmla="*/ 1982 w 2640"/>
                  <a:gd name="T95" fmla="*/ 0 h 400"/>
                  <a:gd name="T96" fmla="*/ 2009 w 2640"/>
                  <a:gd name="T97" fmla="*/ 0 h 400"/>
                  <a:gd name="T98" fmla="*/ 2063 w 2640"/>
                  <a:gd name="T99" fmla="*/ 7 h 400"/>
                  <a:gd name="T100" fmla="*/ 2109 w 2640"/>
                  <a:gd name="T101" fmla="*/ 7 h 400"/>
                  <a:gd name="T102" fmla="*/ 2163 w 2640"/>
                  <a:gd name="T103" fmla="*/ 0 h 400"/>
                  <a:gd name="T104" fmla="*/ 2224 w 2640"/>
                  <a:gd name="T105" fmla="*/ 0 h 400"/>
                  <a:gd name="T106" fmla="*/ 2251 w 2640"/>
                  <a:gd name="T107" fmla="*/ 0 h 400"/>
                  <a:gd name="T108" fmla="*/ 2304 w 2640"/>
                  <a:gd name="T109" fmla="*/ 7 h 400"/>
                  <a:gd name="T110" fmla="*/ 2351 w 2640"/>
                  <a:gd name="T111" fmla="*/ 7 h 400"/>
                  <a:gd name="T112" fmla="*/ 2405 w 2640"/>
                  <a:gd name="T113" fmla="*/ 0 h 400"/>
                  <a:gd name="T114" fmla="*/ 2466 w 2640"/>
                  <a:gd name="T115" fmla="*/ 0 h 400"/>
                  <a:gd name="T116" fmla="*/ 2493 w 2640"/>
                  <a:gd name="T117" fmla="*/ 0 h 400"/>
                  <a:gd name="T118" fmla="*/ 2546 w 2640"/>
                  <a:gd name="T119" fmla="*/ 7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0" h="400">
                    <a:moveTo>
                      <a:pt x="2633" y="392"/>
                    </a:moveTo>
                    <a:cubicBezTo>
                      <a:pt x="2633" y="395"/>
                      <a:pt x="2633" y="397"/>
                      <a:pt x="2632" y="399"/>
                    </a:cubicBezTo>
                    <a:cubicBezTo>
                      <a:pt x="2639" y="400"/>
                      <a:pt x="2639" y="400"/>
                      <a:pt x="2639" y="400"/>
                    </a:cubicBezTo>
                    <a:cubicBezTo>
                      <a:pt x="2639" y="399"/>
                      <a:pt x="2640" y="397"/>
                      <a:pt x="2640" y="396"/>
                    </a:cubicBezTo>
                    <a:cubicBezTo>
                      <a:pt x="2639" y="395"/>
                      <a:pt x="2639" y="394"/>
                      <a:pt x="2639" y="393"/>
                    </a:cubicBezTo>
                    <a:cubicBezTo>
                      <a:pt x="2633" y="392"/>
                      <a:pt x="2633" y="392"/>
                      <a:pt x="2633" y="392"/>
                    </a:cubicBezTo>
                    <a:moveTo>
                      <a:pt x="7" y="366"/>
                    </a:moveTo>
                    <a:cubicBezTo>
                      <a:pt x="0" y="366"/>
                      <a:pt x="0" y="366"/>
                      <a:pt x="0" y="366"/>
                    </a:cubicBezTo>
                    <a:cubicBezTo>
                      <a:pt x="0" y="373"/>
                      <a:pt x="0" y="373"/>
                      <a:pt x="0" y="373"/>
                    </a:cubicBezTo>
                    <a:cubicBezTo>
                      <a:pt x="7" y="373"/>
                      <a:pt x="7" y="373"/>
                      <a:pt x="7" y="373"/>
                    </a:cubicBezTo>
                    <a:cubicBezTo>
                      <a:pt x="7" y="366"/>
                      <a:pt x="7" y="366"/>
                      <a:pt x="7" y="366"/>
                    </a:cubicBezTo>
                    <a:moveTo>
                      <a:pt x="2640" y="366"/>
                    </a:moveTo>
                    <a:cubicBezTo>
                      <a:pt x="2633" y="366"/>
                      <a:pt x="2633" y="366"/>
                      <a:pt x="2633" y="366"/>
                    </a:cubicBezTo>
                    <a:cubicBezTo>
                      <a:pt x="2633" y="373"/>
                      <a:pt x="2633" y="373"/>
                      <a:pt x="2633" y="373"/>
                    </a:cubicBezTo>
                    <a:cubicBezTo>
                      <a:pt x="2640" y="373"/>
                      <a:pt x="2640" y="373"/>
                      <a:pt x="2640" y="373"/>
                    </a:cubicBezTo>
                    <a:cubicBezTo>
                      <a:pt x="2640" y="366"/>
                      <a:pt x="2640" y="366"/>
                      <a:pt x="2640" y="366"/>
                    </a:cubicBezTo>
                    <a:moveTo>
                      <a:pt x="7" y="339"/>
                    </a:moveTo>
                    <a:cubicBezTo>
                      <a:pt x="0" y="339"/>
                      <a:pt x="0" y="339"/>
                      <a:pt x="0" y="339"/>
                    </a:cubicBezTo>
                    <a:cubicBezTo>
                      <a:pt x="0" y="346"/>
                      <a:pt x="0" y="346"/>
                      <a:pt x="0" y="346"/>
                    </a:cubicBezTo>
                    <a:cubicBezTo>
                      <a:pt x="7" y="346"/>
                      <a:pt x="7" y="346"/>
                      <a:pt x="7" y="346"/>
                    </a:cubicBezTo>
                    <a:cubicBezTo>
                      <a:pt x="7" y="339"/>
                      <a:pt x="7" y="339"/>
                      <a:pt x="7" y="339"/>
                    </a:cubicBezTo>
                    <a:moveTo>
                      <a:pt x="2640" y="339"/>
                    </a:moveTo>
                    <a:cubicBezTo>
                      <a:pt x="2633" y="339"/>
                      <a:pt x="2633" y="339"/>
                      <a:pt x="2633" y="339"/>
                    </a:cubicBezTo>
                    <a:cubicBezTo>
                      <a:pt x="2633" y="346"/>
                      <a:pt x="2633" y="346"/>
                      <a:pt x="2633" y="346"/>
                    </a:cubicBezTo>
                    <a:cubicBezTo>
                      <a:pt x="2640" y="346"/>
                      <a:pt x="2640" y="346"/>
                      <a:pt x="2640" y="346"/>
                    </a:cubicBezTo>
                    <a:cubicBezTo>
                      <a:pt x="2640" y="339"/>
                      <a:pt x="2640" y="339"/>
                      <a:pt x="2640" y="339"/>
                    </a:cubicBezTo>
                    <a:moveTo>
                      <a:pt x="7" y="312"/>
                    </a:moveTo>
                    <a:cubicBezTo>
                      <a:pt x="0" y="312"/>
                      <a:pt x="0" y="312"/>
                      <a:pt x="0" y="312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7" y="319"/>
                      <a:pt x="7" y="319"/>
                      <a:pt x="7" y="319"/>
                    </a:cubicBezTo>
                    <a:cubicBezTo>
                      <a:pt x="7" y="312"/>
                      <a:pt x="7" y="312"/>
                      <a:pt x="7" y="312"/>
                    </a:cubicBezTo>
                    <a:moveTo>
                      <a:pt x="2640" y="312"/>
                    </a:moveTo>
                    <a:cubicBezTo>
                      <a:pt x="2633" y="312"/>
                      <a:pt x="2633" y="312"/>
                      <a:pt x="2633" y="312"/>
                    </a:cubicBezTo>
                    <a:cubicBezTo>
                      <a:pt x="2633" y="319"/>
                      <a:pt x="2633" y="319"/>
                      <a:pt x="2633" y="319"/>
                    </a:cubicBezTo>
                    <a:cubicBezTo>
                      <a:pt x="2640" y="319"/>
                      <a:pt x="2640" y="319"/>
                      <a:pt x="2640" y="319"/>
                    </a:cubicBezTo>
                    <a:cubicBezTo>
                      <a:pt x="2640" y="312"/>
                      <a:pt x="2640" y="312"/>
                      <a:pt x="2640" y="312"/>
                    </a:cubicBezTo>
                    <a:moveTo>
                      <a:pt x="7" y="285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7" y="292"/>
                      <a:pt x="7" y="292"/>
                      <a:pt x="7" y="292"/>
                    </a:cubicBezTo>
                    <a:cubicBezTo>
                      <a:pt x="7" y="285"/>
                      <a:pt x="7" y="285"/>
                      <a:pt x="7" y="285"/>
                    </a:cubicBezTo>
                    <a:moveTo>
                      <a:pt x="2640" y="285"/>
                    </a:moveTo>
                    <a:cubicBezTo>
                      <a:pt x="2633" y="285"/>
                      <a:pt x="2633" y="285"/>
                      <a:pt x="2633" y="285"/>
                    </a:cubicBezTo>
                    <a:cubicBezTo>
                      <a:pt x="2633" y="292"/>
                      <a:pt x="2633" y="292"/>
                      <a:pt x="2633" y="292"/>
                    </a:cubicBezTo>
                    <a:cubicBezTo>
                      <a:pt x="2640" y="292"/>
                      <a:pt x="2640" y="292"/>
                      <a:pt x="2640" y="292"/>
                    </a:cubicBezTo>
                    <a:cubicBezTo>
                      <a:pt x="2640" y="285"/>
                      <a:pt x="2640" y="285"/>
                      <a:pt x="2640" y="285"/>
                    </a:cubicBezTo>
                    <a:moveTo>
                      <a:pt x="7" y="258"/>
                    </a:moveTo>
                    <a:cubicBezTo>
                      <a:pt x="0" y="258"/>
                      <a:pt x="0" y="258"/>
                      <a:pt x="0" y="258"/>
                    </a:cubicBezTo>
                    <a:cubicBezTo>
                      <a:pt x="0" y="265"/>
                      <a:pt x="0" y="265"/>
                      <a:pt x="0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58"/>
                      <a:pt x="7" y="258"/>
                      <a:pt x="7" y="258"/>
                    </a:cubicBezTo>
                    <a:moveTo>
                      <a:pt x="2640" y="258"/>
                    </a:moveTo>
                    <a:cubicBezTo>
                      <a:pt x="2633" y="258"/>
                      <a:pt x="2633" y="258"/>
                      <a:pt x="2633" y="258"/>
                    </a:cubicBezTo>
                    <a:cubicBezTo>
                      <a:pt x="2633" y="265"/>
                      <a:pt x="2633" y="265"/>
                      <a:pt x="2633" y="265"/>
                    </a:cubicBezTo>
                    <a:cubicBezTo>
                      <a:pt x="2640" y="265"/>
                      <a:pt x="2640" y="265"/>
                      <a:pt x="2640" y="265"/>
                    </a:cubicBezTo>
                    <a:cubicBezTo>
                      <a:pt x="2640" y="258"/>
                      <a:pt x="2640" y="258"/>
                      <a:pt x="2640" y="258"/>
                    </a:cubicBezTo>
                    <a:moveTo>
                      <a:pt x="7" y="232"/>
                    </a:moveTo>
                    <a:cubicBezTo>
                      <a:pt x="0" y="232"/>
                      <a:pt x="0" y="232"/>
                      <a:pt x="0" y="232"/>
                    </a:cubicBezTo>
                    <a:cubicBezTo>
                      <a:pt x="0" y="238"/>
                      <a:pt x="0" y="238"/>
                      <a:pt x="0" y="238"/>
                    </a:cubicBezTo>
                    <a:cubicBezTo>
                      <a:pt x="7" y="238"/>
                      <a:pt x="7" y="238"/>
                      <a:pt x="7" y="238"/>
                    </a:cubicBezTo>
                    <a:cubicBezTo>
                      <a:pt x="7" y="232"/>
                      <a:pt x="7" y="232"/>
                      <a:pt x="7" y="232"/>
                    </a:cubicBezTo>
                    <a:moveTo>
                      <a:pt x="2633" y="231"/>
                    </a:moveTo>
                    <a:cubicBezTo>
                      <a:pt x="2633" y="231"/>
                      <a:pt x="2633" y="231"/>
                      <a:pt x="2633" y="231"/>
                    </a:cubicBezTo>
                    <a:cubicBezTo>
                      <a:pt x="2633" y="238"/>
                      <a:pt x="2633" y="238"/>
                      <a:pt x="2633" y="238"/>
                    </a:cubicBezTo>
                    <a:cubicBezTo>
                      <a:pt x="2633" y="238"/>
                      <a:pt x="2633" y="238"/>
                      <a:pt x="2633" y="238"/>
                    </a:cubicBezTo>
                    <a:cubicBezTo>
                      <a:pt x="2633" y="231"/>
                      <a:pt x="2633" y="231"/>
                      <a:pt x="2633" y="231"/>
                    </a:cubicBezTo>
                    <a:moveTo>
                      <a:pt x="7" y="205"/>
                    </a:moveTo>
                    <a:cubicBezTo>
                      <a:pt x="0" y="205"/>
                      <a:pt x="0" y="205"/>
                      <a:pt x="0" y="205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7" y="211"/>
                      <a:pt x="7" y="211"/>
                      <a:pt x="7" y="211"/>
                    </a:cubicBezTo>
                    <a:cubicBezTo>
                      <a:pt x="7" y="205"/>
                      <a:pt x="7" y="205"/>
                      <a:pt x="7" y="205"/>
                    </a:cubicBezTo>
                    <a:moveTo>
                      <a:pt x="2640" y="204"/>
                    </a:moveTo>
                    <a:cubicBezTo>
                      <a:pt x="2633" y="204"/>
                      <a:pt x="2633" y="204"/>
                      <a:pt x="2633" y="204"/>
                    </a:cubicBezTo>
                    <a:cubicBezTo>
                      <a:pt x="2633" y="211"/>
                      <a:pt x="2633" y="211"/>
                      <a:pt x="2633" y="211"/>
                    </a:cubicBezTo>
                    <a:cubicBezTo>
                      <a:pt x="2640" y="211"/>
                      <a:pt x="2640" y="211"/>
                      <a:pt x="2640" y="211"/>
                    </a:cubicBezTo>
                    <a:cubicBezTo>
                      <a:pt x="2640" y="204"/>
                      <a:pt x="2640" y="204"/>
                      <a:pt x="2640" y="204"/>
                    </a:cubicBezTo>
                    <a:moveTo>
                      <a:pt x="2640" y="178"/>
                    </a:moveTo>
                    <a:cubicBezTo>
                      <a:pt x="2633" y="178"/>
                      <a:pt x="2633" y="178"/>
                      <a:pt x="2633" y="178"/>
                    </a:cubicBezTo>
                    <a:cubicBezTo>
                      <a:pt x="2633" y="184"/>
                      <a:pt x="2633" y="184"/>
                      <a:pt x="2633" y="184"/>
                    </a:cubicBezTo>
                    <a:cubicBezTo>
                      <a:pt x="2640" y="184"/>
                      <a:pt x="2640" y="184"/>
                      <a:pt x="2640" y="184"/>
                    </a:cubicBezTo>
                    <a:cubicBezTo>
                      <a:pt x="2640" y="178"/>
                      <a:pt x="2640" y="178"/>
                      <a:pt x="2640" y="178"/>
                    </a:cubicBezTo>
                    <a:moveTo>
                      <a:pt x="420" y="164"/>
                    </a:moveTo>
                    <a:cubicBezTo>
                      <a:pt x="413" y="164"/>
                      <a:pt x="413" y="164"/>
                      <a:pt x="413" y="164"/>
                    </a:cubicBezTo>
                    <a:cubicBezTo>
                      <a:pt x="413" y="171"/>
                      <a:pt x="413" y="171"/>
                      <a:pt x="413" y="171"/>
                    </a:cubicBezTo>
                    <a:cubicBezTo>
                      <a:pt x="420" y="171"/>
                      <a:pt x="420" y="171"/>
                      <a:pt x="420" y="171"/>
                    </a:cubicBezTo>
                    <a:cubicBezTo>
                      <a:pt x="420" y="164"/>
                      <a:pt x="420" y="164"/>
                      <a:pt x="420" y="164"/>
                    </a:cubicBezTo>
                    <a:moveTo>
                      <a:pt x="447" y="164"/>
                    </a:moveTo>
                    <a:cubicBezTo>
                      <a:pt x="440" y="164"/>
                      <a:pt x="440" y="164"/>
                      <a:pt x="440" y="164"/>
                    </a:cubicBezTo>
                    <a:cubicBezTo>
                      <a:pt x="440" y="171"/>
                      <a:pt x="440" y="171"/>
                      <a:pt x="440" y="171"/>
                    </a:cubicBezTo>
                    <a:cubicBezTo>
                      <a:pt x="447" y="171"/>
                      <a:pt x="447" y="171"/>
                      <a:pt x="447" y="171"/>
                    </a:cubicBezTo>
                    <a:cubicBezTo>
                      <a:pt x="447" y="164"/>
                      <a:pt x="447" y="164"/>
                      <a:pt x="447" y="164"/>
                    </a:cubicBezTo>
                    <a:moveTo>
                      <a:pt x="474" y="164"/>
                    </a:moveTo>
                    <a:cubicBezTo>
                      <a:pt x="467" y="164"/>
                      <a:pt x="467" y="164"/>
                      <a:pt x="467" y="164"/>
                    </a:cubicBezTo>
                    <a:cubicBezTo>
                      <a:pt x="467" y="171"/>
                      <a:pt x="467" y="171"/>
                      <a:pt x="467" y="171"/>
                    </a:cubicBezTo>
                    <a:cubicBezTo>
                      <a:pt x="474" y="171"/>
                      <a:pt x="474" y="171"/>
                      <a:pt x="474" y="171"/>
                    </a:cubicBezTo>
                    <a:cubicBezTo>
                      <a:pt x="474" y="164"/>
                      <a:pt x="474" y="164"/>
                      <a:pt x="474" y="164"/>
                    </a:cubicBezTo>
                    <a:moveTo>
                      <a:pt x="501" y="164"/>
                    </a:moveTo>
                    <a:cubicBezTo>
                      <a:pt x="494" y="164"/>
                      <a:pt x="494" y="164"/>
                      <a:pt x="494" y="164"/>
                    </a:cubicBezTo>
                    <a:cubicBezTo>
                      <a:pt x="494" y="171"/>
                      <a:pt x="494" y="171"/>
                      <a:pt x="494" y="171"/>
                    </a:cubicBezTo>
                    <a:cubicBezTo>
                      <a:pt x="501" y="171"/>
                      <a:pt x="501" y="171"/>
                      <a:pt x="501" y="171"/>
                    </a:cubicBezTo>
                    <a:cubicBezTo>
                      <a:pt x="501" y="164"/>
                      <a:pt x="501" y="164"/>
                      <a:pt x="501" y="164"/>
                    </a:cubicBezTo>
                    <a:moveTo>
                      <a:pt x="528" y="164"/>
                    </a:moveTo>
                    <a:cubicBezTo>
                      <a:pt x="521" y="164"/>
                      <a:pt x="521" y="164"/>
                      <a:pt x="521" y="164"/>
                    </a:cubicBezTo>
                    <a:cubicBezTo>
                      <a:pt x="521" y="171"/>
                      <a:pt x="521" y="171"/>
                      <a:pt x="521" y="171"/>
                    </a:cubicBezTo>
                    <a:cubicBezTo>
                      <a:pt x="528" y="171"/>
                      <a:pt x="528" y="171"/>
                      <a:pt x="528" y="171"/>
                    </a:cubicBezTo>
                    <a:cubicBezTo>
                      <a:pt x="528" y="164"/>
                      <a:pt x="528" y="164"/>
                      <a:pt x="528" y="164"/>
                    </a:cubicBezTo>
                    <a:moveTo>
                      <a:pt x="555" y="164"/>
                    </a:moveTo>
                    <a:cubicBezTo>
                      <a:pt x="548" y="164"/>
                      <a:pt x="548" y="164"/>
                      <a:pt x="548" y="164"/>
                    </a:cubicBezTo>
                    <a:cubicBezTo>
                      <a:pt x="548" y="171"/>
                      <a:pt x="548" y="171"/>
                      <a:pt x="548" y="171"/>
                    </a:cubicBezTo>
                    <a:cubicBezTo>
                      <a:pt x="555" y="171"/>
                      <a:pt x="555" y="171"/>
                      <a:pt x="555" y="171"/>
                    </a:cubicBezTo>
                    <a:cubicBezTo>
                      <a:pt x="555" y="164"/>
                      <a:pt x="555" y="164"/>
                      <a:pt x="555" y="164"/>
                    </a:cubicBezTo>
                    <a:moveTo>
                      <a:pt x="581" y="164"/>
                    </a:moveTo>
                    <a:cubicBezTo>
                      <a:pt x="575" y="164"/>
                      <a:pt x="575" y="164"/>
                      <a:pt x="575" y="164"/>
                    </a:cubicBezTo>
                    <a:cubicBezTo>
                      <a:pt x="575" y="171"/>
                      <a:pt x="575" y="171"/>
                      <a:pt x="575" y="171"/>
                    </a:cubicBezTo>
                    <a:cubicBezTo>
                      <a:pt x="581" y="171"/>
                      <a:pt x="581" y="171"/>
                      <a:pt x="581" y="171"/>
                    </a:cubicBezTo>
                    <a:cubicBezTo>
                      <a:pt x="581" y="164"/>
                      <a:pt x="581" y="164"/>
                      <a:pt x="581" y="164"/>
                    </a:cubicBezTo>
                    <a:moveTo>
                      <a:pt x="608" y="164"/>
                    </a:moveTo>
                    <a:cubicBezTo>
                      <a:pt x="602" y="164"/>
                      <a:pt x="602" y="164"/>
                      <a:pt x="602" y="164"/>
                    </a:cubicBezTo>
                    <a:cubicBezTo>
                      <a:pt x="602" y="171"/>
                      <a:pt x="602" y="171"/>
                      <a:pt x="602" y="171"/>
                    </a:cubicBezTo>
                    <a:cubicBezTo>
                      <a:pt x="608" y="171"/>
                      <a:pt x="608" y="171"/>
                      <a:pt x="608" y="171"/>
                    </a:cubicBezTo>
                    <a:cubicBezTo>
                      <a:pt x="608" y="164"/>
                      <a:pt x="608" y="164"/>
                      <a:pt x="608" y="164"/>
                    </a:cubicBezTo>
                    <a:moveTo>
                      <a:pt x="635" y="164"/>
                    </a:moveTo>
                    <a:cubicBezTo>
                      <a:pt x="628" y="164"/>
                      <a:pt x="628" y="164"/>
                      <a:pt x="628" y="164"/>
                    </a:cubicBezTo>
                    <a:cubicBezTo>
                      <a:pt x="628" y="171"/>
                      <a:pt x="628" y="171"/>
                      <a:pt x="628" y="171"/>
                    </a:cubicBezTo>
                    <a:cubicBezTo>
                      <a:pt x="635" y="171"/>
                      <a:pt x="635" y="171"/>
                      <a:pt x="635" y="171"/>
                    </a:cubicBezTo>
                    <a:cubicBezTo>
                      <a:pt x="635" y="164"/>
                      <a:pt x="635" y="164"/>
                      <a:pt x="635" y="164"/>
                    </a:cubicBezTo>
                    <a:moveTo>
                      <a:pt x="662" y="164"/>
                    </a:moveTo>
                    <a:cubicBezTo>
                      <a:pt x="655" y="164"/>
                      <a:pt x="655" y="164"/>
                      <a:pt x="655" y="164"/>
                    </a:cubicBezTo>
                    <a:cubicBezTo>
                      <a:pt x="655" y="171"/>
                      <a:pt x="655" y="171"/>
                      <a:pt x="655" y="171"/>
                    </a:cubicBezTo>
                    <a:cubicBezTo>
                      <a:pt x="662" y="171"/>
                      <a:pt x="662" y="171"/>
                      <a:pt x="662" y="171"/>
                    </a:cubicBezTo>
                    <a:cubicBezTo>
                      <a:pt x="662" y="164"/>
                      <a:pt x="662" y="164"/>
                      <a:pt x="662" y="164"/>
                    </a:cubicBezTo>
                    <a:moveTo>
                      <a:pt x="689" y="164"/>
                    </a:moveTo>
                    <a:cubicBezTo>
                      <a:pt x="682" y="164"/>
                      <a:pt x="682" y="164"/>
                      <a:pt x="682" y="164"/>
                    </a:cubicBezTo>
                    <a:cubicBezTo>
                      <a:pt x="682" y="171"/>
                      <a:pt x="682" y="171"/>
                      <a:pt x="682" y="171"/>
                    </a:cubicBezTo>
                    <a:cubicBezTo>
                      <a:pt x="689" y="171"/>
                      <a:pt x="689" y="171"/>
                      <a:pt x="689" y="171"/>
                    </a:cubicBezTo>
                    <a:cubicBezTo>
                      <a:pt x="689" y="164"/>
                      <a:pt x="689" y="164"/>
                      <a:pt x="689" y="164"/>
                    </a:cubicBezTo>
                    <a:moveTo>
                      <a:pt x="716" y="164"/>
                    </a:moveTo>
                    <a:cubicBezTo>
                      <a:pt x="709" y="164"/>
                      <a:pt x="709" y="164"/>
                      <a:pt x="709" y="164"/>
                    </a:cubicBezTo>
                    <a:cubicBezTo>
                      <a:pt x="709" y="171"/>
                      <a:pt x="709" y="171"/>
                      <a:pt x="709" y="171"/>
                    </a:cubicBezTo>
                    <a:cubicBezTo>
                      <a:pt x="716" y="171"/>
                      <a:pt x="716" y="171"/>
                      <a:pt x="716" y="171"/>
                    </a:cubicBezTo>
                    <a:cubicBezTo>
                      <a:pt x="716" y="164"/>
                      <a:pt x="716" y="164"/>
                      <a:pt x="716" y="164"/>
                    </a:cubicBezTo>
                    <a:moveTo>
                      <a:pt x="743" y="164"/>
                    </a:moveTo>
                    <a:cubicBezTo>
                      <a:pt x="736" y="164"/>
                      <a:pt x="736" y="164"/>
                      <a:pt x="736" y="164"/>
                    </a:cubicBezTo>
                    <a:cubicBezTo>
                      <a:pt x="736" y="171"/>
                      <a:pt x="736" y="171"/>
                      <a:pt x="736" y="171"/>
                    </a:cubicBezTo>
                    <a:cubicBezTo>
                      <a:pt x="743" y="171"/>
                      <a:pt x="743" y="171"/>
                      <a:pt x="743" y="171"/>
                    </a:cubicBezTo>
                    <a:cubicBezTo>
                      <a:pt x="743" y="164"/>
                      <a:pt x="743" y="164"/>
                      <a:pt x="743" y="164"/>
                    </a:cubicBezTo>
                    <a:moveTo>
                      <a:pt x="770" y="164"/>
                    </a:moveTo>
                    <a:cubicBezTo>
                      <a:pt x="763" y="164"/>
                      <a:pt x="763" y="164"/>
                      <a:pt x="763" y="164"/>
                    </a:cubicBezTo>
                    <a:cubicBezTo>
                      <a:pt x="763" y="171"/>
                      <a:pt x="763" y="171"/>
                      <a:pt x="763" y="171"/>
                    </a:cubicBezTo>
                    <a:cubicBezTo>
                      <a:pt x="770" y="171"/>
                      <a:pt x="770" y="171"/>
                      <a:pt x="770" y="171"/>
                    </a:cubicBezTo>
                    <a:cubicBezTo>
                      <a:pt x="770" y="164"/>
                      <a:pt x="770" y="164"/>
                      <a:pt x="770" y="164"/>
                    </a:cubicBezTo>
                    <a:moveTo>
                      <a:pt x="797" y="164"/>
                    </a:moveTo>
                    <a:cubicBezTo>
                      <a:pt x="790" y="164"/>
                      <a:pt x="790" y="164"/>
                      <a:pt x="790" y="164"/>
                    </a:cubicBezTo>
                    <a:cubicBezTo>
                      <a:pt x="790" y="171"/>
                      <a:pt x="790" y="171"/>
                      <a:pt x="790" y="171"/>
                    </a:cubicBezTo>
                    <a:cubicBezTo>
                      <a:pt x="797" y="171"/>
                      <a:pt x="797" y="171"/>
                      <a:pt x="797" y="171"/>
                    </a:cubicBezTo>
                    <a:cubicBezTo>
                      <a:pt x="797" y="164"/>
                      <a:pt x="797" y="164"/>
                      <a:pt x="797" y="164"/>
                    </a:cubicBezTo>
                    <a:moveTo>
                      <a:pt x="823" y="164"/>
                    </a:moveTo>
                    <a:cubicBezTo>
                      <a:pt x="817" y="164"/>
                      <a:pt x="817" y="164"/>
                      <a:pt x="817" y="164"/>
                    </a:cubicBezTo>
                    <a:cubicBezTo>
                      <a:pt x="817" y="171"/>
                      <a:pt x="817" y="171"/>
                      <a:pt x="817" y="171"/>
                    </a:cubicBezTo>
                    <a:cubicBezTo>
                      <a:pt x="823" y="171"/>
                      <a:pt x="823" y="171"/>
                      <a:pt x="823" y="171"/>
                    </a:cubicBezTo>
                    <a:cubicBezTo>
                      <a:pt x="823" y="164"/>
                      <a:pt x="823" y="164"/>
                      <a:pt x="823" y="164"/>
                    </a:cubicBezTo>
                    <a:moveTo>
                      <a:pt x="850" y="164"/>
                    </a:moveTo>
                    <a:cubicBezTo>
                      <a:pt x="844" y="164"/>
                      <a:pt x="844" y="164"/>
                      <a:pt x="844" y="164"/>
                    </a:cubicBezTo>
                    <a:cubicBezTo>
                      <a:pt x="844" y="171"/>
                      <a:pt x="844" y="171"/>
                      <a:pt x="844" y="171"/>
                    </a:cubicBezTo>
                    <a:cubicBezTo>
                      <a:pt x="850" y="171"/>
                      <a:pt x="850" y="171"/>
                      <a:pt x="850" y="171"/>
                    </a:cubicBezTo>
                    <a:cubicBezTo>
                      <a:pt x="850" y="164"/>
                      <a:pt x="850" y="164"/>
                      <a:pt x="850" y="164"/>
                    </a:cubicBezTo>
                    <a:moveTo>
                      <a:pt x="877" y="164"/>
                    </a:moveTo>
                    <a:cubicBezTo>
                      <a:pt x="870" y="164"/>
                      <a:pt x="870" y="164"/>
                      <a:pt x="870" y="164"/>
                    </a:cubicBezTo>
                    <a:cubicBezTo>
                      <a:pt x="870" y="171"/>
                      <a:pt x="870" y="171"/>
                      <a:pt x="870" y="171"/>
                    </a:cubicBezTo>
                    <a:cubicBezTo>
                      <a:pt x="877" y="171"/>
                      <a:pt x="877" y="171"/>
                      <a:pt x="877" y="171"/>
                    </a:cubicBezTo>
                    <a:cubicBezTo>
                      <a:pt x="877" y="164"/>
                      <a:pt x="877" y="164"/>
                      <a:pt x="877" y="164"/>
                    </a:cubicBezTo>
                    <a:moveTo>
                      <a:pt x="904" y="164"/>
                    </a:moveTo>
                    <a:cubicBezTo>
                      <a:pt x="897" y="164"/>
                      <a:pt x="897" y="164"/>
                      <a:pt x="897" y="164"/>
                    </a:cubicBezTo>
                    <a:cubicBezTo>
                      <a:pt x="897" y="171"/>
                      <a:pt x="897" y="171"/>
                      <a:pt x="897" y="171"/>
                    </a:cubicBezTo>
                    <a:cubicBezTo>
                      <a:pt x="904" y="171"/>
                      <a:pt x="904" y="171"/>
                      <a:pt x="904" y="171"/>
                    </a:cubicBezTo>
                    <a:cubicBezTo>
                      <a:pt x="904" y="164"/>
                      <a:pt x="904" y="164"/>
                      <a:pt x="904" y="164"/>
                    </a:cubicBezTo>
                    <a:moveTo>
                      <a:pt x="931" y="164"/>
                    </a:moveTo>
                    <a:cubicBezTo>
                      <a:pt x="924" y="164"/>
                      <a:pt x="924" y="164"/>
                      <a:pt x="924" y="164"/>
                    </a:cubicBezTo>
                    <a:cubicBezTo>
                      <a:pt x="924" y="171"/>
                      <a:pt x="924" y="171"/>
                      <a:pt x="924" y="171"/>
                    </a:cubicBezTo>
                    <a:cubicBezTo>
                      <a:pt x="931" y="171"/>
                      <a:pt x="931" y="171"/>
                      <a:pt x="931" y="171"/>
                    </a:cubicBezTo>
                    <a:cubicBezTo>
                      <a:pt x="931" y="164"/>
                      <a:pt x="931" y="164"/>
                      <a:pt x="931" y="164"/>
                    </a:cubicBezTo>
                    <a:moveTo>
                      <a:pt x="958" y="164"/>
                    </a:moveTo>
                    <a:cubicBezTo>
                      <a:pt x="951" y="164"/>
                      <a:pt x="951" y="164"/>
                      <a:pt x="951" y="164"/>
                    </a:cubicBezTo>
                    <a:cubicBezTo>
                      <a:pt x="951" y="171"/>
                      <a:pt x="951" y="171"/>
                      <a:pt x="951" y="171"/>
                    </a:cubicBezTo>
                    <a:cubicBezTo>
                      <a:pt x="958" y="171"/>
                      <a:pt x="958" y="171"/>
                      <a:pt x="958" y="171"/>
                    </a:cubicBezTo>
                    <a:cubicBezTo>
                      <a:pt x="958" y="164"/>
                      <a:pt x="958" y="164"/>
                      <a:pt x="958" y="164"/>
                    </a:cubicBezTo>
                    <a:moveTo>
                      <a:pt x="985" y="164"/>
                    </a:moveTo>
                    <a:cubicBezTo>
                      <a:pt x="978" y="164"/>
                      <a:pt x="978" y="164"/>
                      <a:pt x="978" y="164"/>
                    </a:cubicBezTo>
                    <a:cubicBezTo>
                      <a:pt x="978" y="171"/>
                      <a:pt x="978" y="171"/>
                      <a:pt x="978" y="171"/>
                    </a:cubicBezTo>
                    <a:cubicBezTo>
                      <a:pt x="985" y="171"/>
                      <a:pt x="985" y="171"/>
                      <a:pt x="985" y="171"/>
                    </a:cubicBezTo>
                    <a:cubicBezTo>
                      <a:pt x="985" y="164"/>
                      <a:pt x="985" y="164"/>
                      <a:pt x="985" y="164"/>
                    </a:cubicBezTo>
                    <a:moveTo>
                      <a:pt x="1012" y="164"/>
                    </a:moveTo>
                    <a:cubicBezTo>
                      <a:pt x="1005" y="164"/>
                      <a:pt x="1005" y="164"/>
                      <a:pt x="1005" y="164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1012" y="171"/>
                      <a:pt x="1012" y="171"/>
                      <a:pt x="1012" y="171"/>
                    </a:cubicBezTo>
                    <a:cubicBezTo>
                      <a:pt x="1012" y="164"/>
                      <a:pt x="1012" y="164"/>
                      <a:pt x="1012" y="164"/>
                    </a:cubicBezTo>
                    <a:moveTo>
                      <a:pt x="1039" y="164"/>
                    </a:moveTo>
                    <a:cubicBezTo>
                      <a:pt x="1032" y="164"/>
                      <a:pt x="1032" y="164"/>
                      <a:pt x="1032" y="164"/>
                    </a:cubicBezTo>
                    <a:cubicBezTo>
                      <a:pt x="1032" y="171"/>
                      <a:pt x="1032" y="171"/>
                      <a:pt x="1032" y="171"/>
                    </a:cubicBezTo>
                    <a:cubicBezTo>
                      <a:pt x="1039" y="171"/>
                      <a:pt x="1039" y="171"/>
                      <a:pt x="1039" y="171"/>
                    </a:cubicBezTo>
                    <a:cubicBezTo>
                      <a:pt x="1039" y="164"/>
                      <a:pt x="1039" y="164"/>
                      <a:pt x="1039" y="164"/>
                    </a:cubicBezTo>
                    <a:moveTo>
                      <a:pt x="1065" y="164"/>
                    </a:moveTo>
                    <a:cubicBezTo>
                      <a:pt x="1059" y="164"/>
                      <a:pt x="1059" y="164"/>
                      <a:pt x="1059" y="164"/>
                    </a:cubicBezTo>
                    <a:cubicBezTo>
                      <a:pt x="1059" y="171"/>
                      <a:pt x="1059" y="171"/>
                      <a:pt x="1059" y="171"/>
                    </a:cubicBezTo>
                    <a:cubicBezTo>
                      <a:pt x="1065" y="171"/>
                      <a:pt x="1065" y="171"/>
                      <a:pt x="1065" y="171"/>
                    </a:cubicBezTo>
                    <a:cubicBezTo>
                      <a:pt x="1065" y="164"/>
                      <a:pt x="1065" y="164"/>
                      <a:pt x="1065" y="164"/>
                    </a:cubicBezTo>
                    <a:moveTo>
                      <a:pt x="1092" y="164"/>
                    </a:moveTo>
                    <a:cubicBezTo>
                      <a:pt x="1085" y="164"/>
                      <a:pt x="1085" y="164"/>
                      <a:pt x="1085" y="164"/>
                    </a:cubicBezTo>
                    <a:cubicBezTo>
                      <a:pt x="1085" y="171"/>
                      <a:pt x="1085" y="171"/>
                      <a:pt x="1085" y="171"/>
                    </a:cubicBezTo>
                    <a:cubicBezTo>
                      <a:pt x="1092" y="171"/>
                      <a:pt x="1092" y="171"/>
                      <a:pt x="1092" y="171"/>
                    </a:cubicBezTo>
                    <a:cubicBezTo>
                      <a:pt x="1092" y="164"/>
                      <a:pt x="1092" y="164"/>
                      <a:pt x="1092" y="164"/>
                    </a:cubicBezTo>
                    <a:moveTo>
                      <a:pt x="1119" y="164"/>
                    </a:moveTo>
                    <a:cubicBezTo>
                      <a:pt x="1112" y="164"/>
                      <a:pt x="1112" y="164"/>
                      <a:pt x="1112" y="164"/>
                    </a:cubicBezTo>
                    <a:cubicBezTo>
                      <a:pt x="1112" y="171"/>
                      <a:pt x="1112" y="171"/>
                      <a:pt x="1112" y="171"/>
                    </a:cubicBezTo>
                    <a:cubicBezTo>
                      <a:pt x="1119" y="171"/>
                      <a:pt x="1119" y="171"/>
                      <a:pt x="1119" y="171"/>
                    </a:cubicBezTo>
                    <a:cubicBezTo>
                      <a:pt x="1119" y="164"/>
                      <a:pt x="1119" y="164"/>
                      <a:pt x="1119" y="164"/>
                    </a:cubicBezTo>
                    <a:moveTo>
                      <a:pt x="1146" y="164"/>
                    </a:moveTo>
                    <a:cubicBezTo>
                      <a:pt x="1139" y="164"/>
                      <a:pt x="1139" y="164"/>
                      <a:pt x="1139" y="164"/>
                    </a:cubicBezTo>
                    <a:cubicBezTo>
                      <a:pt x="1139" y="171"/>
                      <a:pt x="1139" y="171"/>
                      <a:pt x="1139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6" y="164"/>
                      <a:pt x="1146" y="164"/>
                      <a:pt x="1146" y="164"/>
                    </a:cubicBezTo>
                    <a:moveTo>
                      <a:pt x="1173" y="164"/>
                    </a:moveTo>
                    <a:cubicBezTo>
                      <a:pt x="1166" y="164"/>
                      <a:pt x="1166" y="164"/>
                      <a:pt x="1166" y="164"/>
                    </a:cubicBezTo>
                    <a:cubicBezTo>
                      <a:pt x="1166" y="171"/>
                      <a:pt x="1166" y="171"/>
                      <a:pt x="1166" y="171"/>
                    </a:cubicBezTo>
                    <a:cubicBezTo>
                      <a:pt x="1173" y="171"/>
                      <a:pt x="1173" y="171"/>
                      <a:pt x="1173" y="171"/>
                    </a:cubicBezTo>
                    <a:cubicBezTo>
                      <a:pt x="1173" y="164"/>
                      <a:pt x="1173" y="164"/>
                      <a:pt x="1173" y="164"/>
                    </a:cubicBezTo>
                    <a:moveTo>
                      <a:pt x="1200" y="164"/>
                    </a:moveTo>
                    <a:cubicBezTo>
                      <a:pt x="1193" y="164"/>
                      <a:pt x="1193" y="164"/>
                      <a:pt x="1193" y="164"/>
                    </a:cubicBezTo>
                    <a:cubicBezTo>
                      <a:pt x="1193" y="171"/>
                      <a:pt x="1193" y="171"/>
                      <a:pt x="1193" y="171"/>
                    </a:cubicBezTo>
                    <a:cubicBezTo>
                      <a:pt x="1200" y="171"/>
                      <a:pt x="1200" y="171"/>
                      <a:pt x="1200" y="171"/>
                    </a:cubicBezTo>
                    <a:cubicBezTo>
                      <a:pt x="1200" y="164"/>
                      <a:pt x="1200" y="164"/>
                      <a:pt x="1200" y="164"/>
                    </a:cubicBezTo>
                    <a:moveTo>
                      <a:pt x="1227" y="164"/>
                    </a:moveTo>
                    <a:cubicBezTo>
                      <a:pt x="1220" y="164"/>
                      <a:pt x="1220" y="164"/>
                      <a:pt x="1220" y="164"/>
                    </a:cubicBezTo>
                    <a:cubicBezTo>
                      <a:pt x="1220" y="171"/>
                      <a:pt x="1220" y="171"/>
                      <a:pt x="1220" y="171"/>
                    </a:cubicBezTo>
                    <a:cubicBezTo>
                      <a:pt x="1227" y="171"/>
                      <a:pt x="1227" y="171"/>
                      <a:pt x="1227" y="171"/>
                    </a:cubicBezTo>
                    <a:cubicBezTo>
                      <a:pt x="1227" y="164"/>
                      <a:pt x="1227" y="164"/>
                      <a:pt x="1227" y="164"/>
                    </a:cubicBezTo>
                    <a:moveTo>
                      <a:pt x="1254" y="164"/>
                    </a:moveTo>
                    <a:cubicBezTo>
                      <a:pt x="1247" y="164"/>
                      <a:pt x="1247" y="164"/>
                      <a:pt x="1247" y="164"/>
                    </a:cubicBezTo>
                    <a:cubicBezTo>
                      <a:pt x="1247" y="171"/>
                      <a:pt x="1247" y="171"/>
                      <a:pt x="1247" y="171"/>
                    </a:cubicBezTo>
                    <a:cubicBezTo>
                      <a:pt x="1254" y="171"/>
                      <a:pt x="1254" y="171"/>
                      <a:pt x="1254" y="171"/>
                    </a:cubicBezTo>
                    <a:cubicBezTo>
                      <a:pt x="1254" y="164"/>
                      <a:pt x="1254" y="164"/>
                      <a:pt x="1254" y="164"/>
                    </a:cubicBezTo>
                    <a:moveTo>
                      <a:pt x="1280" y="164"/>
                    </a:moveTo>
                    <a:cubicBezTo>
                      <a:pt x="1274" y="164"/>
                      <a:pt x="1274" y="164"/>
                      <a:pt x="1274" y="164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80" y="171"/>
                      <a:pt x="1280" y="171"/>
                      <a:pt x="1280" y="171"/>
                    </a:cubicBezTo>
                    <a:cubicBezTo>
                      <a:pt x="1280" y="164"/>
                      <a:pt x="1280" y="164"/>
                      <a:pt x="1280" y="164"/>
                    </a:cubicBezTo>
                    <a:moveTo>
                      <a:pt x="1307" y="164"/>
                    </a:moveTo>
                    <a:cubicBezTo>
                      <a:pt x="1301" y="164"/>
                      <a:pt x="1301" y="164"/>
                      <a:pt x="1301" y="164"/>
                    </a:cubicBezTo>
                    <a:cubicBezTo>
                      <a:pt x="1301" y="171"/>
                      <a:pt x="1301" y="171"/>
                      <a:pt x="1301" y="171"/>
                    </a:cubicBezTo>
                    <a:cubicBezTo>
                      <a:pt x="1307" y="171"/>
                      <a:pt x="1307" y="171"/>
                      <a:pt x="1307" y="171"/>
                    </a:cubicBezTo>
                    <a:cubicBezTo>
                      <a:pt x="1307" y="164"/>
                      <a:pt x="1307" y="164"/>
                      <a:pt x="1307" y="164"/>
                    </a:cubicBezTo>
                    <a:moveTo>
                      <a:pt x="1334" y="164"/>
                    </a:moveTo>
                    <a:cubicBezTo>
                      <a:pt x="1327" y="164"/>
                      <a:pt x="1327" y="164"/>
                      <a:pt x="1327" y="164"/>
                    </a:cubicBezTo>
                    <a:cubicBezTo>
                      <a:pt x="1327" y="171"/>
                      <a:pt x="1327" y="171"/>
                      <a:pt x="1327" y="171"/>
                    </a:cubicBezTo>
                    <a:cubicBezTo>
                      <a:pt x="1334" y="171"/>
                      <a:pt x="1334" y="171"/>
                      <a:pt x="1334" y="171"/>
                    </a:cubicBezTo>
                    <a:cubicBezTo>
                      <a:pt x="1334" y="164"/>
                      <a:pt x="1334" y="164"/>
                      <a:pt x="1334" y="164"/>
                    </a:cubicBezTo>
                    <a:moveTo>
                      <a:pt x="1361" y="164"/>
                    </a:moveTo>
                    <a:cubicBezTo>
                      <a:pt x="1354" y="164"/>
                      <a:pt x="1354" y="164"/>
                      <a:pt x="1354" y="164"/>
                    </a:cubicBezTo>
                    <a:cubicBezTo>
                      <a:pt x="1354" y="171"/>
                      <a:pt x="1354" y="171"/>
                      <a:pt x="1354" y="171"/>
                    </a:cubicBezTo>
                    <a:cubicBezTo>
                      <a:pt x="1361" y="171"/>
                      <a:pt x="1361" y="171"/>
                      <a:pt x="1361" y="171"/>
                    </a:cubicBezTo>
                    <a:cubicBezTo>
                      <a:pt x="1361" y="164"/>
                      <a:pt x="1361" y="164"/>
                      <a:pt x="1361" y="164"/>
                    </a:cubicBezTo>
                    <a:moveTo>
                      <a:pt x="1388" y="164"/>
                    </a:moveTo>
                    <a:cubicBezTo>
                      <a:pt x="1381" y="164"/>
                      <a:pt x="1381" y="164"/>
                      <a:pt x="1381" y="164"/>
                    </a:cubicBezTo>
                    <a:cubicBezTo>
                      <a:pt x="1381" y="171"/>
                      <a:pt x="1381" y="171"/>
                      <a:pt x="1381" y="171"/>
                    </a:cubicBezTo>
                    <a:cubicBezTo>
                      <a:pt x="1388" y="171"/>
                      <a:pt x="1388" y="171"/>
                      <a:pt x="1388" y="171"/>
                    </a:cubicBezTo>
                    <a:cubicBezTo>
                      <a:pt x="1388" y="164"/>
                      <a:pt x="1388" y="164"/>
                      <a:pt x="1388" y="164"/>
                    </a:cubicBezTo>
                    <a:moveTo>
                      <a:pt x="1415" y="164"/>
                    </a:moveTo>
                    <a:cubicBezTo>
                      <a:pt x="1408" y="164"/>
                      <a:pt x="1408" y="164"/>
                      <a:pt x="1408" y="164"/>
                    </a:cubicBezTo>
                    <a:cubicBezTo>
                      <a:pt x="1408" y="171"/>
                      <a:pt x="1408" y="171"/>
                      <a:pt x="1408" y="171"/>
                    </a:cubicBezTo>
                    <a:cubicBezTo>
                      <a:pt x="1415" y="171"/>
                      <a:pt x="1415" y="171"/>
                      <a:pt x="1415" y="171"/>
                    </a:cubicBezTo>
                    <a:cubicBezTo>
                      <a:pt x="1415" y="164"/>
                      <a:pt x="1415" y="164"/>
                      <a:pt x="1415" y="164"/>
                    </a:cubicBezTo>
                    <a:moveTo>
                      <a:pt x="1442" y="164"/>
                    </a:moveTo>
                    <a:cubicBezTo>
                      <a:pt x="1435" y="164"/>
                      <a:pt x="1435" y="164"/>
                      <a:pt x="1435" y="164"/>
                    </a:cubicBezTo>
                    <a:cubicBezTo>
                      <a:pt x="1435" y="171"/>
                      <a:pt x="1435" y="171"/>
                      <a:pt x="1435" y="171"/>
                    </a:cubicBezTo>
                    <a:cubicBezTo>
                      <a:pt x="1442" y="171"/>
                      <a:pt x="1442" y="171"/>
                      <a:pt x="1442" y="171"/>
                    </a:cubicBezTo>
                    <a:cubicBezTo>
                      <a:pt x="1442" y="164"/>
                      <a:pt x="1442" y="164"/>
                      <a:pt x="1442" y="164"/>
                    </a:cubicBezTo>
                    <a:moveTo>
                      <a:pt x="1469" y="164"/>
                    </a:moveTo>
                    <a:cubicBezTo>
                      <a:pt x="1462" y="164"/>
                      <a:pt x="1462" y="164"/>
                      <a:pt x="1462" y="164"/>
                    </a:cubicBezTo>
                    <a:cubicBezTo>
                      <a:pt x="1462" y="171"/>
                      <a:pt x="1462" y="171"/>
                      <a:pt x="1462" y="171"/>
                    </a:cubicBezTo>
                    <a:cubicBezTo>
                      <a:pt x="1469" y="171"/>
                      <a:pt x="1469" y="171"/>
                      <a:pt x="1469" y="171"/>
                    </a:cubicBezTo>
                    <a:cubicBezTo>
                      <a:pt x="1469" y="164"/>
                      <a:pt x="1469" y="164"/>
                      <a:pt x="1469" y="164"/>
                    </a:cubicBezTo>
                    <a:moveTo>
                      <a:pt x="1496" y="164"/>
                    </a:moveTo>
                    <a:cubicBezTo>
                      <a:pt x="1489" y="164"/>
                      <a:pt x="1489" y="164"/>
                      <a:pt x="1489" y="164"/>
                    </a:cubicBezTo>
                    <a:cubicBezTo>
                      <a:pt x="1489" y="171"/>
                      <a:pt x="1489" y="171"/>
                      <a:pt x="1489" y="171"/>
                    </a:cubicBezTo>
                    <a:cubicBezTo>
                      <a:pt x="1496" y="171"/>
                      <a:pt x="1496" y="171"/>
                      <a:pt x="1496" y="171"/>
                    </a:cubicBezTo>
                    <a:cubicBezTo>
                      <a:pt x="1496" y="164"/>
                      <a:pt x="1496" y="164"/>
                      <a:pt x="1496" y="164"/>
                    </a:cubicBezTo>
                    <a:moveTo>
                      <a:pt x="1522" y="164"/>
                    </a:moveTo>
                    <a:cubicBezTo>
                      <a:pt x="1516" y="164"/>
                      <a:pt x="1516" y="164"/>
                      <a:pt x="1516" y="164"/>
                    </a:cubicBezTo>
                    <a:cubicBezTo>
                      <a:pt x="1516" y="171"/>
                      <a:pt x="1516" y="171"/>
                      <a:pt x="1516" y="171"/>
                    </a:cubicBezTo>
                    <a:cubicBezTo>
                      <a:pt x="1522" y="171"/>
                      <a:pt x="1522" y="171"/>
                      <a:pt x="1522" y="171"/>
                    </a:cubicBezTo>
                    <a:cubicBezTo>
                      <a:pt x="1522" y="164"/>
                      <a:pt x="1522" y="164"/>
                      <a:pt x="1522" y="164"/>
                    </a:cubicBezTo>
                    <a:moveTo>
                      <a:pt x="1549" y="164"/>
                    </a:moveTo>
                    <a:cubicBezTo>
                      <a:pt x="1543" y="164"/>
                      <a:pt x="1543" y="164"/>
                      <a:pt x="1543" y="164"/>
                    </a:cubicBezTo>
                    <a:cubicBezTo>
                      <a:pt x="1543" y="171"/>
                      <a:pt x="1543" y="171"/>
                      <a:pt x="1543" y="171"/>
                    </a:cubicBezTo>
                    <a:cubicBezTo>
                      <a:pt x="1549" y="171"/>
                      <a:pt x="1549" y="171"/>
                      <a:pt x="1549" y="171"/>
                    </a:cubicBezTo>
                    <a:cubicBezTo>
                      <a:pt x="1549" y="164"/>
                      <a:pt x="1549" y="164"/>
                      <a:pt x="1549" y="164"/>
                    </a:cubicBezTo>
                    <a:moveTo>
                      <a:pt x="1576" y="164"/>
                    </a:moveTo>
                    <a:cubicBezTo>
                      <a:pt x="1569" y="164"/>
                      <a:pt x="1569" y="164"/>
                      <a:pt x="1569" y="164"/>
                    </a:cubicBezTo>
                    <a:cubicBezTo>
                      <a:pt x="1569" y="171"/>
                      <a:pt x="1569" y="171"/>
                      <a:pt x="1569" y="171"/>
                    </a:cubicBezTo>
                    <a:cubicBezTo>
                      <a:pt x="1576" y="171"/>
                      <a:pt x="1576" y="171"/>
                      <a:pt x="1576" y="171"/>
                    </a:cubicBezTo>
                    <a:cubicBezTo>
                      <a:pt x="1576" y="164"/>
                      <a:pt x="1576" y="164"/>
                      <a:pt x="1576" y="164"/>
                    </a:cubicBezTo>
                    <a:moveTo>
                      <a:pt x="1603" y="164"/>
                    </a:moveTo>
                    <a:cubicBezTo>
                      <a:pt x="1596" y="164"/>
                      <a:pt x="1596" y="164"/>
                      <a:pt x="1596" y="164"/>
                    </a:cubicBezTo>
                    <a:cubicBezTo>
                      <a:pt x="1596" y="171"/>
                      <a:pt x="1596" y="171"/>
                      <a:pt x="1596" y="171"/>
                    </a:cubicBezTo>
                    <a:cubicBezTo>
                      <a:pt x="1603" y="171"/>
                      <a:pt x="1603" y="171"/>
                      <a:pt x="1603" y="171"/>
                    </a:cubicBezTo>
                    <a:cubicBezTo>
                      <a:pt x="1603" y="164"/>
                      <a:pt x="1603" y="164"/>
                      <a:pt x="1603" y="164"/>
                    </a:cubicBezTo>
                    <a:moveTo>
                      <a:pt x="1630" y="164"/>
                    </a:moveTo>
                    <a:cubicBezTo>
                      <a:pt x="1623" y="164"/>
                      <a:pt x="1623" y="164"/>
                      <a:pt x="1623" y="164"/>
                    </a:cubicBezTo>
                    <a:cubicBezTo>
                      <a:pt x="1623" y="171"/>
                      <a:pt x="1623" y="171"/>
                      <a:pt x="1623" y="171"/>
                    </a:cubicBezTo>
                    <a:cubicBezTo>
                      <a:pt x="1630" y="171"/>
                      <a:pt x="1630" y="171"/>
                      <a:pt x="1630" y="171"/>
                    </a:cubicBezTo>
                    <a:cubicBezTo>
                      <a:pt x="1630" y="164"/>
                      <a:pt x="1630" y="164"/>
                      <a:pt x="1630" y="164"/>
                    </a:cubicBezTo>
                    <a:moveTo>
                      <a:pt x="1657" y="164"/>
                    </a:moveTo>
                    <a:cubicBezTo>
                      <a:pt x="1650" y="164"/>
                      <a:pt x="1650" y="164"/>
                      <a:pt x="1650" y="164"/>
                    </a:cubicBezTo>
                    <a:cubicBezTo>
                      <a:pt x="1650" y="171"/>
                      <a:pt x="1650" y="171"/>
                      <a:pt x="1650" y="171"/>
                    </a:cubicBezTo>
                    <a:cubicBezTo>
                      <a:pt x="1657" y="171"/>
                      <a:pt x="1657" y="171"/>
                      <a:pt x="1657" y="171"/>
                    </a:cubicBezTo>
                    <a:cubicBezTo>
                      <a:pt x="1657" y="164"/>
                      <a:pt x="1657" y="164"/>
                      <a:pt x="1657" y="164"/>
                    </a:cubicBezTo>
                    <a:moveTo>
                      <a:pt x="1684" y="164"/>
                    </a:moveTo>
                    <a:cubicBezTo>
                      <a:pt x="1677" y="164"/>
                      <a:pt x="1677" y="164"/>
                      <a:pt x="1677" y="164"/>
                    </a:cubicBezTo>
                    <a:cubicBezTo>
                      <a:pt x="1677" y="171"/>
                      <a:pt x="1677" y="171"/>
                      <a:pt x="1677" y="171"/>
                    </a:cubicBezTo>
                    <a:cubicBezTo>
                      <a:pt x="1684" y="171"/>
                      <a:pt x="1684" y="171"/>
                      <a:pt x="1684" y="171"/>
                    </a:cubicBezTo>
                    <a:cubicBezTo>
                      <a:pt x="1684" y="164"/>
                      <a:pt x="1684" y="164"/>
                      <a:pt x="1684" y="164"/>
                    </a:cubicBezTo>
                    <a:moveTo>
                      <a:pt x="1711" y="164"/>
                    </a:moveTo>
                    <a:cubicBezTo>
                      <a:pt x="1704" y="164"/>
                      <a:pt x="1704" y="164"/>
                      <a:pt x="1704" y="164"/>
                    </a:cubicBezTo>
                    <a:cubicBezTo>
                      <a:pt x="1704" y="171"/>
                      <a:pt x="1704" y="171"/>
                      <a:pt x="1704" y="171"/>
                    </a:cubicBezTo>
                    <a:cubicBezTo>
                      <a:pt x="1711" y="171"/>
                      <a:pt x="1711" y="171"/>
                      <a:pt x="1711" y="171"/>
                    </a:cubicBezTo>
                    <a:cubicBezTo>
                      <a:pt x="1711" y="164"/>
                      <a:pt x="1711" y="164"/>
                      <a:pt x="1711" y="164"/>
                    </a:cubicBezTo>
                    <a:moveTo>
                      <a:pt x="1738" y="164"/>
                    </a:moveTo>
                    <a:cubicBezTo>
                      <a:pt x="1731" y="164"/>
                      <a:pt x="1731" y="164"/>
                      <a:pt x="1731" y="164"/>
                    </a:cubicBezTo>
                    <a:cubicBezTo>
                      <a:pt x="1731" y="171"/>
                      <a:pt x="1731" y="171"/>
                      <a:pt x="1731" y="171"/>
                    </a:cubicBezTo>
                    <a:cubicBezTo>
                      <a:pt x="1738" y="171"/>
                      <a:pt x="1738" y="171"/>
                      <a:pt x="1738" y="171"/>
                    </a:cubicBezTo>
                    <a:cubicBezTo>
                      <a:pt x="1738" y="164"/>
                      <a:pt x="1738" y="164"/>
                      <a:pt x="1738" y="164"/>
                    </a:cubicBezTo>
                    <a:moveTo>
                      <a:pt x="1764" y="164"/>
                    </a:moveTo>
                    <a:cubicBezTo>
                      <a:pt x="1758" y="164"/>
                      <a:pt x="1758" y="164"/>
                      <a:pt x="1758" y="164"/>
                    </a:cubicBezTo>
                    <a:cubicBezTo>
                      <a:pt x="1758" y="171"/>
                      <a:pt x="1758" y="171"/>
                      <a:pt x="1758" y="171"/>
                    </a:cubicBezTo>
                    <a:cubicBezTo>
                      <a:pt x="1764" y="171"/>
                      <a:pt x="1764" y="171"/>
                      <a:pt x="1764" y="171"/>
                    </a:cubicBezTo>
                    <a:cubicBezTo>
                      <a:pt x="1764" y="164"/>
                      <a:pt x="1764" y="164"/>
                      <a:pt x="1764" y="164"/>
                    </a:cubicBezTo>
                    <a:moveTo>
                      <a:pt x="1791" y="164"/>
                    </a:moveTo>
                    <a:cubicBezTo>
                      <a:pt x="1784" y="164"/>
                      <a:pt x="1784" y="164"/>
                      <a:pt x="1784" y="164"/>
                    </a:cubicBezTo>
                    <a:cubicBezTo>
                      <a:pt x="1784" y="171"/>
                      <a:pt x="1784" y="171"/>
                      <a:pt x="1784" y="171"/>
                    </a:cubicBezTo>
                    <a:cubicBezTo>
                      <a:pt x="1791" y="171"/>
                      <a:pt x="1791" y="171"/>
                      <a:pt x="1791" y="171"/>
                    </a:cubicBezTo>
                    <a:cubicBezTo>
                      <a:pt x="1791" y="171"/>
                      <a:pt x="1791" y="171"/>
                      <a:pt x="1791" y="171"/>
                    </a:cubicBezTo>
                    <a:cubicBezTo>
                      <a:pt x="1791" y="164"/>
                      <a:pt x="1791" y="164"/>
                      <a:pt x="1791" y="164"/>
                    </a:cubicBezTo>
                    <a:moveTo>
                      <a:pt x="1816" y="159"/>
                    </a:moveTo>
                    <a:cubicBezTo>
                      <a:pt x="1814" y="160"/>
                      <a:pt x="1812" y="160"/>
                      <a:pt x="1810" y="161"/>
                    </a:cubicBezTo>
                    <a:cubicBezTo>
                      <a:pt x="1812" y="167"/>
                      <a:pt x="1812" y="167"/>
                      <a:pt x="1812" y="167"/>
                    </a:cubicBezTo>
                    <a:cubicBezTo>
                      <a:pt x="1814" y="167"/>
                      <a:pt x="1817" y="166"/>
                      <a:pt x="1819" y="165"/>
                    </a:cubicBezTo>
                    <a:cubicBezTo>
                      <a:pt x="1816" y="159"/>
                      <a:pt x="1816" y="159"/>
                      <a:pt x="1816" y="159"/>
                    </a:cubicBezTo>
                    <a:moveTo>
                      <a:pt x="2640" y="151"/>
                    </a:moveTo>
                    <a:cubicBezTo>
                      <a:pt x="2633" y="151"/>
                      <a:pt x="2633" y="151"/>
                      <a:pt x="2633" y="151"/>
                    </a:cubicBezTo>
                    <a:cubicBezTo>
                      <a:pt x="2633" y="157"/>
                      <a:pt x="2633" y="157"/>
                      <a:pt x="2633" y="157"/>
                    </a:cubicBezTo>
                    <a:cubicBezTo>
                      <a:pt x="2640" y="157"/>
                      <a:pt x="2640" y="157"/>
                      <a:pt x="2640" y="157"/>
                    </a:cubicBezTo>
                    <a:cubicBezTo>
                      <a:pt x="2640" y="151"/>
                      <a:pt x="2640" y="151"/>
                      <a:pt x="2640" y="151"/>
                    </a:cubicBezTo>
                    <a:moveTo>
                      <a:pt x="1837" y="144"/>
                    </a:moveTo>
                    <a:cubicBezTo>
                      <a:pt x="1835" y="146"/>
                      <a:pt x="1834" y="147"/>
                      <a:pt x="1832" y="149"/>
                    </a:cubicBezTo>
                    <a:cubicBezTo>
                      <a:pt x="1837" y="154"/>
                      <a:pt x="1837" y="154"/>
                      <a:pt x="1837" y="154"/>
                    </a:cubicBezTo>
                    <a:cubicBezTo>
                      <a:pt x="1838" y="152"/>
                      <a:pt x="1840" y="151"/>
                      <a:pt x="1842" y="149"/>
                    </a:cubicBezTo>
                    <a:cubicBezTo>
                      <a:pt x="1837" y="144"/>
                      <a:pt x="1837" y="144"/>
                      <a:pt x="1837" y="144"/>
                    </a:cubicBezTo>
                    <a:moveTo>
                      <a:pt x="2640" y="124"/>
                    </a:moveTo>
                    <a:cubicBezTo>
                      <a:pt x="2633" y="124"/>
                      <a:pt x="2633" y="124"/>
                      <a:pt x="2633" y="124"/>
                    </a:cubicBezTo>
                    <a:cubicBezTo>
                      <a:pt x="2633" y="131"/>
                      <a:pt x="2633" y="131"/>
                      <a:pt x="2633" y="131"/>
                    </a:cubicBezTo>
                    <a:cubicBezTo>
                      <a:pt x="2640" y="131"/>
                      <a:pt x="2640" y="131"/>
                      <a:pt x="2640" y="131"/>
                    </a:cubicBezTo>
                    <a:cubicBezTo>
                      <a:pt x="2640" y="124"/>
                      <a:pt x="2640" y="124"/>
                      <a:pt x="2640" y="124"/>
                    </a:cubicBezTo>
                    <a:moveTo>
                      <a:pt x="1851" y="123"/>
                    </a:moveTo>
                    <a:cubicBezTo>
                      <a:pt x="1850" y="125"/>
                      <a:pt x="1849" y="127"/>
                      <a:pt x="1848" y="129"/>
                    </a:cubicBezTo>
                    <a:cubicBezTo>
                      <a:pt x="1854" y="132"/>
                      <a:pt x="1854" y="132"/>
                      <a:pt x="1854" y="132"/>
                    </a:cubicBezTo>
                    <a:cubicBezTo>
                      <a:pt x="1855" y="130"/>
                      <a:pt x="1856" y="128"/>
                      <a:pt x="1857" y="126"/>
                    </a:cubicBezTo>
                    <a:cubicBezTo>
                      <a:pt x="1851" y="123"/>
                      <a:pt x="1851" y="123"/>
                      <a:pt x="1851" y="123"/>
                    </a:cubicBezTo>
                    <a:moveTo>
                      <a:pt x="1856" y="98"/>
                    </a:moveTo>
                    <a:cubicBezTo>
                      <a:pt x="1856" y="99"/>
                      <a:pt x="1856" y="99"/>
                      <a:pt x="1856" y="99"/>
                    </a:cubicBezTo>
                    <a:cubicBezTo>
                      <a:pt x="1856" y="101"/>
                      <a:pt x="1855" y="103"/>
                      <a:pt x="1855" y="105"/>
                    </a:cubicBezTo>
                    <a:cubicBezTo>
                      <a:pt x="1862" y="105"/>
                      <a:pt x="1862" y="105"/>
                      <a:pt x="1862" y="105"/>
                    </a:cubicBezTo>
                    <a:cubicBezTo>
                      <a:pt x="1862" y="103"/>
                      <a:pt x="1862" y="101"/>
                      <a:pt x="1862" y="99"/>
                    </a:cubicBezTo>
                    <a:cubicBezTo>
                      <a:pt x="1862" y="98"/>
                      <a:pt x="1862" y="98"/>
                      <a:pt x="1862" y="98"/>
                    </a:cubicBezTo>
                    <a:cubicBezTo>
                      <a:pt x="1856" y="98"/>
                      <a:pt x="1856" y="98"/>
                      <a:pt x="1856" y="98"/>
                    </a:cubicBezTo>
                    <a:moveTo>
                      <a:pt x="2640" y="97"/>
                    </a:moveTo>
                    <a:cubicBezTo>
                      <a:pt x="2633" y="97"/>
                      <a:pt x="2633" y="97"/>
                      <a:pt x="2633" y="97"/>
                    </a:cubicBezTo>
                    <a:cubicBezTo>
                      <a:pt x="2633" y="104"/>
                      <a:pt x="2633" y="104"/>
                      <a:pt x="2633" y="104"/>
                    </a:cubicBezTo>
                    <a:cubicBezTo>
                      <a:pt x="2640" y="104"/>
                      <a:pt x="2640" y="104"/>
                      <a:pt x="2640" y="104"/>
                    </a:cubicBezTo>
                    <a:cubicBezTo>
                      <a:pt x="2640" y="97"/>
                      <a:pt x="2640" y="97"/>
                      <a:pt x="2640" y="97"/>
                    </a:cubicBezTo>
                    <a:moveTo>
                      <a:pt x="1862" y="71"/>
                    </a:moveTo>
                    <a:cubicBezTo>
                      <a:pt x="1856" y="71"/>
                      <a:pt x="1856" y="71"/>
                      <a:pt x="1856" y="71"/>
                    </a:cubicBezTo>
                    <a:cubicBezTo>
                      <a:pt x="1856" y="78"/>
                      <a:pt x="1856" y="78"/>
                      <a:pt x="1856" y="78"/>
                    </a:cubicBezTo>
                    <a:cubicBezTo>
                      <a:pt x="1862" y="78"/>
                      <a:pt x="1862" y="78"/>
                      <a:pt x="1862" y="78"/>
                    </a:cubicBezTo>
                    <a:cubicBezTo>
                      <a:pt x="1862" y="71"/>
                      <a:pt x="1862" y="71"/>
                      <a:pt x="1862" y="71"/>
                    </a:cubicBezTo>
                    <a:moveTo>
                      <a:pt x="2640" y="70"/>
                    </a:moveTo>
                    <a:cubicBezTo>
                      <a:pt x="2633" y="70"/>
                      <a:pt x="2633" y="70"/>
                      <a:pt x="2633" y="70"/>
                    </a:cubicBezTo>
                    <a:cubicBezTo>
                      <a:pt x="2633" y="77"/>
                      <a:pt x="2633" y="77"/>
                      <a:pt x="2633" y="77"/>
                    </a:cubicBezTo>
                    <a:cubicBezTo>
                      <a:pt x="2640" y="77"/>
                      <a:pt x="2640" y="77"/>
                      <a:pt x="2640" y="77"/>
                    </a:cubicBezTo>
                    <a:cubicBezTo>
                      <a:pt x="2640" y="70"/>
                      <a:pt x="2640" y="70"/>
                      <a:pt x="2640" y="70"/>
                    </a:cubicBezTo>
                    <a:moveTo>
                      <a:pt x="1861" y="44"/>
                    </a:moveTo>
                    <a:cubicBezTo>
                      <a:pt x="1860" y="46"/>
                      <a:pt x="1860" y="48"/>
                      <a:pt x="1859" y="50"/>
                    </a:cubicBezTo>
                    <a:cubicBezTo>
                      <a:pt x="1865" y="52"/>
                      <a:pt x="1865" y="52"/>
                      <a:pt x="1865" y="52"/>
                    </a:cubicBezTo>
                    <a:cubicBezTo>
                      <a:pt x="1866" y="50"/>
                      <a:pt x="1867" y="48"/>
                      <a:pt x="1868" y="46"/>
                    </a:cubicBezTo>
                    <a:cubicBezTo>
                      <a:pt x="1861" y="44"/>
                      <a:pt x="1861" y="44"/>
                      <a:pt x="1861" y="44"/>
                    </a:cubicBezTo>
                    <a:moveTo>
                      <a:pt x="2634" y="43"/>
                    </a:moveTo>
                    <a:cubicBezTo>
                      <a:pt x="2628" y="45"/>
                      <a:pt x="2628" y="45"/>
                      <a:pt x="2628" y="45"/>
                    </a:cubicBezTo>
                    <a:cubicBezTo>
                      <a:pt x="2629" y="47"/>
                      <a:pt x="2629" y="49"/>
                      <a:pt x="2630" y="51"/>
                    </a:cubicBezTo>
                    <a:cubicBezTo>
                      <a:pt x="2637" y="49"/>
                      <a:pt x="2637" y="49"/>
                      <a:pt x="2637" y="49"/>
                    </a:cubicBezTo>
                    <a:cubicBezTo>
                      <a:pt x="2636" y="47"/>
                      <a:pt x="2635" y="45"/>
                      <a:pt x="2634" y="43"/>
                    </a:cubicBezTo>
                    <a:moveTo>
                      <a:pt x="1877" y="21"/>
                    </a:moveTo>
                    <a:cubicBezTo>
                      <a:pt x="1875" y="22"/>
                      <a:pt x="1874" y="24"/>
                      <a:pt x="1872" y="26"/>
                    </a:cubicBezTo>
                    <a:cubicBezTo>
                      <a:pt x="1878" y="30"/>
                      <a:pt x="1878" y="30"/>
                      <a:pt x="1878" y="30"/>
                    </a:cubicBezTo>
                    <a:cubicBezTo>
                      <a:pt x="1879" y="29"/>
                      <a:pt x="1880" y="27"/>
                      <a:pt x="1882" y="25"/>
                    </a:cubicBezTo>
                    <a:cubicBezTo>
                      <a:pt x="1877" y="21"/>
                      <a:pt x="1877" y="21"/>
                      <a:pt x="1877" y="21"/>
                    </a:cubicBezTo>
                    <a:moveTo>
                      <a:pt x="2618" y="20"/>
                    </a:moveTo>
                    <a:cubicBezTo>
                      <a:pt x="2613" y="25"/>
                      <a:pt x="2613" y="25"/>
                      <a:pt x="2613" y="25"/>
                    </a:cubicBezTo>
                    <a:cubicBezTo>
                      <a:pt x="2615" y="26"/>
                      <a:pt x="2616" y="28"/>
                      <a:pt x="2618" y="29"/>
                    </a:cubicBezTo>
                    <a:cubicBezTo>
                      <a:pt x="2623" y="25"/>
                      <a:pt x="2623" y="25"/>
                      <a:pt x="2623" y="25"/>
                    </a:cubicBezTo>
                    <a:cubicBezTo>
                      <a:pt x="2621" y="23"/>
                      <a:pt x="2620" y="21"/>
                      <a:pt x="2618" y="20"/>
                    </a:cubicBezTo>
                    <a:moveTo>
                      <a:pt x="1901" y="5"/>
                    </a:moveTo>
                    <a:cubicBezTo>
                      <a:pt x="1898" y="6"/>
                      <a:pt x="1896" y="7"/>
                      <a:pt x="1894" y="8"/>
                    </a:cubicBezTo>
                    <a:cubicBezTo>
                      <a:pt x="1897" y="14"/>
                      <a:pt x="1897" y="14"/>
                      <a:pt x="1897" y="14"/>
                    </a:cubicBezTo>
                    <a:cubicBezTo>
                      <a:pt x="1899" y="13"/>
                      <a:pt x="1901" y="12"/>
                      <a:pt x="1903" y="11"/>
                    </a:cubicBezTo>
                    <a:cubicBezTo>
                      <a:pt x="1901" y="5"/>
                      <a:pt x="1901" y="5"/>
                      <a:pt x="1901" y="5"/>
                    </a:cubicBezTo>
                    <a:moveTo>
                      <a:pt x="2594" y="5"/>
                    </a:moveTo>
                    <a:cubicBezTo>
                      <a:pt x="2592" y="11"/>
                      <a:pt x="2592" y="11"/>
                      <a:pt x="2592" y="11"/>
                    </a:cubicBezTo>
                    <a:cubicBezTo>
                      <a:pt x="2594" y="12"/>
                      <a:pt x="2596" y="13"/>
                      <a:pt x="2598" y="14"/>
                    </a:cubicBezTo>
                    <a:cubicBezTo>
                      <a:pt x="2601" y="8"/>
                      <a:pt x="2601" y="8"/>
                      <a:pt x="2601" y="8"/>
                    </a:cubicBezTo>
                    <a:cubicBezTo>
                      <a:pt x="2598" y="6"/>
                      <a:pt x="2596" y="6"/>
                      <a:pt x="2594" y="5"/>
                    </a:cubicBezTo>
                    <a:moveTo>
                      <a:pt x="1928" y="0"/>
                    </a:moveTo>
                    <a:cubicBezTo>
                      <a:pt x="1927" y="0"/>
                      <a:pt x="1927" y="0"/>
                      <a:pt x="1927" y="0"/>
                    </a:cubicBezTo>
                    <a:cubicBezTo>
                      <a:pt x="1925" y="0"/>
                      <a:pt x="1923" y="0"/>
                      <a:pt x="1921" y="0"/>
                    </a:cubicBezTo>
                    <a:cubicBezTo>
                      <a:pt x="1922" y="7"/>
                      <a:pt x="1922" y="7"/>
                      <a:pt x="1922" y="7"/>
                    </a:cubicBezTo>
                    <a:cubicBezTo>
                      <a:pt x="1924" y="7"/>
                      <a:pt x="1925" y="7"/>
                      <a:pt x="1927" y="7"/>
                    </a:cubicBezTo>
                    <a:cubicBezTo>
                      <a:pt x="1928" y="7"/>
                      <a:pt x="1928" y="7"/>
                      <a:pt x="1928" y="7"/>
                    </a:cubicBezTo>
                    <a:cubicBezTo>
                      <a:pt x="1928" y="0"/>
                      <a:pt x="1928" y="0"/>
                      <a:pt x="1928" y="0"/>
                    </a:cubicBezTo>
                    <a:moveTo>
                      <a:pt x="1955" y="0"/>
                    </a:moveTo>
                    <a:cubicBezTo>
                      <a:pt x="1948" y="0"/>
                      <a:pt x="1948" y="0"/>
                      <a:pt x="1948" y="0"/>
                    </a:cubicBezTo>
                    <a:cubicBezTo>
                      <a:pt x="1948" y="7"/>
                      <a:pt x="1948" y="7"/>
                      <a:pt x="1948" y="7"/>
                    </a:cubicBezTo>
                    <a:cubicBezTo>
                      <a:pt x="1955" y="7"/>
                      <a:pt x="1955" y="7"/>
                      <a:pt x="1955" y="7"/>
                    </a:cubicBezTo>
                    <a:cubicBezTo>
                      <a:pt x="1955" y="0"/>
                      <a:pt x="1955" y="0"/>
                      <a:pt x="1955" y="0"/>
                    </a:cubicBezTo>
                    <a:moveTo>
                      <a:pt x="1982" y="0"/>
                    </a:moveTo>
                    <a:cubicBezTo>
                      <a:pt x="1975" y="0"/>
                      <a:pt x="1975" y="0"/>
                      <a:pt x="1975" y="0"/>
                    </a:cubicBezTo>
                    <a:cubicBezTo>
                      <a:pt x="1975" y="7"/>
                      <a:pt x="1975" y="7"/>
                      <a:pt x="1975" y="7"/>
                    </a:cubicBezTo>
                    <a:cubicBezTo>
                      <a:pt x="1982" y="7"/>
                      <a:pt x="1982" y="7"/>
                      <a:pt x="1982" y="7"/>
                    </a:cubicBezTo>
                    <a:cubicBezTo>
                      <a:pt x="1982" y="0"/>
                      <a:pt x="1982" y="0"/>
                      <a:pt x="1982" y="0"/>
                    </a:cubicBezTo>
                    <a:moveTo>
                      <a:pt x="2009" y="0"/>
                    </a:moveTo>
                    <a:cubicBezTo>
                      <a:pt x="2002" y="0"/>
                      <a:pt x="2002" y="0"/>
                      <a:pt x="2002" y="0"/>
                    </a:cubicBezTo>
                    <a:cubicBezTo>
                      <a:pt x="2002" y="7"/>
                      <a:pt x="2002" y="7"/>
                      <a:pt x="2002" y="7"/>
                    </a:cubicBezTo>
                    <a:cubicBezTo>
                      <a:pt x="2009" y="7"/>
                      <a:pt x="2009" y="7"/>
                      <a:pt x="2009" y="7"/>
                    </a:cubicBezTo>
                    <a:cubicBezTo>
                      <a:pt x="2009" y="0"/>
                      <a:pt x="2009" y="0"/>
                      <a:pt x="2009" y="0"/>
                    </a:cubicBezTo>
                    <a:moveTo>
                      <a:pt x="2036" y="0"/>
                    </a:moveTo>
                    <a:cubicBezTo>
                      <a:pt x="2029" y="0"/>
                      <a:pt x="2029" y="0"/>
                      <a:pt x="2029" y="0"/>
                    </a:cubicBezTo>
                    <a:cubicBezTo>
                      <a:pt x="2029" y="7"/>
                      <a:pt x="2029" y="7"/>
                      <a:pt x="2029" y="7"/>
                    </a:cubicBezTo>
                    <a:cubicBezTo>
                      <a:pt x="2036" y="7"/>
                      <a:pt x="2036" y="7"/>
                      <a:pt x="2036" y="7"/>
                    </a:cubicBezTo>
                    <a:cubicBezTo>
                      <a:pt x="2036" y="0"/>
                      <a:pt x="2036" y="0"/>
                      <a:pt x="2036" y="0"/>
                    </a:cubicBezTo>
                    <a:moveTo>
                      <a:pt x="2063" y="0"/>
                    </a:moveTo>
                    <a:cubicBezTo>
                      <a:pt x="2056" y="0"/>
                      <a:pt x="2056" y="0"/>
                      <a:pt x="2056" y="0"/>
                    </a:cubicBezTo>
                    <a:cubicBezTo>
                      <a:pt x="2056" y="7"/>
                      <a:pt x="2056" y="7"/>
                      <a:pt x="2056" y="7"/>
                    </a:cubicBezTo>
                    <a:cubicBezTo>
                      <a:pt x="2063" y="7"/>
                      <a:pt x="2063" y="7"/>
                      <a:pt x="2063" y="7"/>
                    </a:cubicBezTo>
                    <a:cubicBezTo>
                      <a:pt x="2063" y="0"/>
                      <a:pt x="2063" y="0"/>
                      <a:pt x="2063" y="0"/>
                    </a:cubicBezTo>
                    <a:moveTo>
                      <a:pt x="2089" y="0"/>
                    </a:moveTo>
                    <a:cubicBezTo>
                      <a:pt x="2083" y="0"/>
                      <a:pt x="2083" y="0"/>
                      <a:pt x="2083" y="0"/>
                    </a:cubicBezTo>
                    <a:cubicBezTo>
                      <a:pt x="2083" y="7"/>
                      <a:pt x="2083" y="7"/>
                      <a:pt x="2083" y="7"/>
                    </a:cubicBezTo>
                    <a:cubicBezTo>
                      <a:pt x="2089" y="7"/>
                      <a:pt x="2089" y="7"/>
                      <a:pt x="2089" y="7"/>
                    </a:cubicBezTo>
                    <a:cubicBezTo>
                      <a:pt x="2089" y="0"/>
                      <a:pt x="2089" y="0"/>
                      <a:pt x="2089" y="0"/>
                    </a:cubicBezTo>
                    <a:moveTo>
                      <a:pt x="2116" y="0"/>
                    </a:moveTo>
                    <a:cubicBezTo>
                      <a:pt x="2109" y="0"/>
                      <a:pt x="2109" y="0"/>
                      <a:pt x="2109" y="0"/>
                    </a:cubicBezTo>
                    <a:cubicBezTo>
                      <a:pt x="2109" y="7"/>
                      <a:pt x="2109" y="7"/>
                      <a:pt x="2109" y="7"/>
                    </a:cubicBezTo>
                    <a:cubicBezTo>
                      <a:pt x="2116" y="7"/>
                      <a:pt x="2116" y="7"/>
                      <a:pt x="2116" y="7"/>
                    </a:cubicBezTo>
                    <a:cubicBezTo>
                      <a:pt x="2116" y="0"/>
                      <a:pt x="2116" y="0"/>
                      <a:pt x="2116" y="0"/>
                    </a:cubicBezTo>
                    <a:moveTo>
                      <a:pt x="2143" y="0"/>
                    </a:moveTo>
                    <a:cubicBezTo>
                      <a:pt x="2136" y="0"/>
                      <a:pt x="2136" y="0"/>
                      <a:pt x="2136" y="0"/>
                    </a:cubicBezTo>
                    <a:cubicBezTo>
                      <a:pt x="2136" y="7"/>
                      <a:pt x="2136" y="7"/>
                      <a:pt x="2136" y="7"/>
                    </a:cubicBezTo>
                    <a:cubicBezTo>
                      <a:pt x="2143" y="7"/>
                      <a:pt x="2143" y="7"/>
                      <a:pt x="2143" y="7"/>
                    </a:cubicBezTo>
                    <a:cubicBezTo>
                      <a:pt x="2143" y="0"/>
                      <a:pt x="2143" y="0"/>
                      <a:pt x="2143" y="0"/>
                    </a:cubicBezTo>
                    <a:moveTo>
                      <a:pt x="2170" y="0"/>
                    </a:moveTo>
                    <a:cubicBezTo>
                      <a:pt x="2163" y="0"/>
                      <a:pt x="2163" y="0"/>
                      <a:pt x="2163" y="0"/>
                    </a:cubicBezTo>
                    <a:cubicBezTo>
                      <a:pt x="2163" y="7"/>
                      <a:pt x="2163" y="7"/>
                      <a:pt x="2163" y="7"/>
                    </a:cubicBezTo>
                    <a:cubicBezTo>
                      <a:pt x="2170" y="7"/>
                      <a:pt x="2170" y="7"/>
                      <a:pt x="2170" y="7"/>
                    </a:cubicBezTo>
                    <a:cubicBezTo>
                      <a:pt x="2170" y="0"/>
                      <a:pt x="2170" y="0"/>
                      <a:pt x="2170" y="0"/>
                    </a:cubicBezTo>
                    <a:moveTo>
                      <a:pt x="2197" y="0"/>
                    </a:moveTo>
                    <a:cubicBezTo>
                      <a:pt x="2190" y="0"/>
                      <a:pt x="2190" y="0"/>
                      <a:pt x="2190" y="0"/>
                    </a:cubicBezTo>
                    <a:cubicBezTo>
                      <a:pt x="2190" y="7"/>
                      <a:pt x="2190" y="7"/>
                      <a:pt x="2190" y="7"/>
                    </a:cubicBezTo>
                    <a:cubicBezTo>
                      <a:pt x="2197" y="7"/>
                      <a:pt x="2197" y="7"/>
                      <a:pt x="2197" y="7"/>
                    </a:cubicBezTo>
                    <a:cubicBezTo>
                      <a:pt x="2197" y="0"/>
                      <a:pt x="2197" y="0"/>
                      <a:pt x="2197" y="0"/>
                    </a:cubicBezTo>
                    <a:moveTo>
                      <a:pt x="2224" y="0"/>
                    </a:moveTo>
                    <a:cubicBezTo>
                      <a:pt x="2217" y="0"/>
                      <a:pt x="2217" y="0"/>
                      <a:pt x="2217" y="0"/>
                    </a:cubicBezTo>
                    <a:cubicBezTo>
                      <a:pt x="2217" y="7"/>
                      <a:pt x="2217" y="7"/>
                      <a:pt x="2217" y="7"/>
                    </a:cubicBezTo>
                    <a:cubicBezTo>
                      <a:pt x="2224" y="7"/>
                      <a:pt x="2224" y="7"/>
                      <a:pt x="2224" y="7"/>
                    </a:cubicBezTo>
                    <a:cubicBezTo>
                      <a:pt x="2224" y="0"/>
                      <a:pt x="2224" y="0"/>
                      <a:pt x="2224" y="0"/>
                    </a:cubicBezTo>
                    <a:moveTo>
                      <a:pt x="2251" y="0"/>
                    </a:moveTo>
                    <a:cubicBezTo>
                      <a:pt x="2244" y="0"/>
                      <a:pt x="2244" y="0"/>
                      <a:pt x="2244" y="0"/>
                    </a:cubicBezTo>
                    <a:cubicBezTo>
                      <a:pt x="2244" y="7"/>
                      <a:pt x="2244" y="7"/>
                      <a:pt x="2244" y="7"/>
                    </a:cubicBezTo>
                    <a:cubicBezTo>
                      <a:pt x="2251" y="7"/>
                      <a:pt x="2251" y="7"/>
                      <a:pt x="2251" y="7"/>
                    </a:cubicBezTo>
                    <a:cubicBezTo>
                      <a:pt x="2251" y="0"/>
                      <a:pt x="2251" y="0"/>
                      <a:pt x="2251" y="0"/>
                    </a:cubicBezTo>
                    <a:moveTo>
                      <a:pt x="2278" y="0"/>
                    </a:moveTo>
                    <a:cubicBezTo>
                      <a:pt x="2271" y="0"/>
                      <a:pt x="2271" y="0"/>
                      <a:pt x="2271" y="0"/>
                    </a:cubicBezTo>
                    <a:cubicBezTo>
                      <a:pt x="2271" y="7"/>
                      <a:pt x="2271" y="7"/>
                      <a:pt x="2271" y="7"/>
                    </a:cubicBezTo>
                    <a:cubicBezTo>
                      <a:pt x="2278" y="7"/>
                      <a:pt x="2278" y="7"/>
                      <a:pt x="2278" y="7"/>
                    </a:cubicBezTo>
                    <a:cubicBezTo>
                      <a:pt x="2278" y="0"/>
                      <a:pt x="2278" y="0"/>
                      <a:pt x="2278" y="0"/>
                    </a:cubicBezTo>
                    <a:moveTo>
                      <a:pt x="2304" y="0"/>
                    </a:moveTo>
                    <a:cubicBezTo>
                      <a:pt x="2298" y="0"/>
                      <a:pt x="2298" y="0"/>
                      <a:pt x="2298" y="0"/>
                    </a:cubicBezTo>
                    <a:cubicBezTo>
                      <a:pt x="2298" y="7"/>
                      <a:pt x="2298" y="7"/>
                      <a:pt x="2298" y="7"/>
                    </a:cubicBezTo>
                    <a:cubicBezTo>
                      <a:pt x="2304" y="7"/>
                      <a:pt x="2304" y="7"/>
                      <a:pt x="2304" y="7"/>
                    </a:cubicBezTo>
                    <a:cubicBezTo>
                      <a:pt x="2304" y="0"/>
                      <a:pt x="2304" y="0"/>
                      <a:pt x="2304" y="0"/>
                    </a:cubicBezTo>
                    <a:moveTo>
                      <a:pt x="2331" y="0"/>
                    </a:moveTo>
                    <a:cubicBezTo>
                      <a:pt x="2325" y="0"/>
                      <a:pt x="2325" y="0"/>
                      <a:pt x="2325" y="0"/>
                    </a:cubicBezTo>
                    <a:cubicBezTo>
                      <a:pt x="2325" y="7"/>
                      <a:pt x="2325" y="7"/>
                      <a:pt x="2325" y="7"/>
                    </a:cubicBezTo>
                    <a:cubicBezTo>
                      <a:pt x="2331" y="7"/>
                      <a:pt x="2331" y="7"/>
                      <a:pt x="2331" y="7"/>
                    </a:cubicBezTo>
                    <a:cubicBezTo>
                      <a:pt x="2331" y="0"/>
                      <a:pt x="2331" y="0"/>
                      <a:pt x="2331" y="0"/>
                    </a:cubicBezTo>
                    <a:moveTo>
                      <a:pt x="2358" y="0"/>
                    </a:moveTo>
                    <a:cubicBezTo>
                      <a:pt x="2351" y="0"/>
                      <a:pt x="2351" y="0"/>
                      <a:pt x="2351" y="0"/>
                    </a:cubicBezTo>
                    <a:cubicBezTo>
                      <a:pt x="2351" y="7"/>
                      <a:pt x="2351" y="7"/>
                      <a:pt x="2351" y="7"/>
                    </a:cubicBezTo>
                    <a:cubicBezTo>
                      <a:pt x="2358" y="7"/>
                      <a:pt x="2358" y="7"/>
                      <a:pt x="2358" y="7"/>
                    </a:cubicBezTo>
                    <a:cubicBezTo>
                      <a:pt x="2358" y="0"/>
                      <a:pt x="2358" y="0"/>
                      <a:pt x="2358" y="0"/>
                    </a:cubicBezTo>
                    <a:moveTo>
                      <a:pt x="2385" y="0"/>
                    </a:moveTo>
                    <a:cubicBezTo>
                      <a:pt x="2378" y="0"/>
                      <a:pt x="2378" y="0"/>
                      <a:pt x="2378" y="0"/>
                    </a:cubicBezTo>
                    <a:cubicBezTo>
                      <a:pt x="2378" y="7"/>
                      <a:pt x="2378" y="7"/>
                      <a:pt x="2378" y="7"/>
                    </a:cubicBezTo>
                    <a:cubicBezTo>
                      <a:pt x="2385" y="7"/>
                      <a:pt x="2385" y="7"/>
                      <a:pt x="2385" y="7"/>
                    </a:cubicBezTo>
                    <a:cubicBezTo>
                      <a:pt x="2385" y="0"/>
                      <a:pt x="2385" y="0"/>
                      <a:pt x="2385" y="0"/>
                    </a:cubicBezTo>
                    <a:moveTo>
                      <a:pt x="2412" y="0"/>
                    </a:moveTo>
                    <a:cubicBezTo>
                      <a:pt x="2405" y="0"/>
                      <a:pt x="2405" y="0"/>
                      <a:pt x="2405" y="0"/>
                    </a:cubicBezTo>
                    <a:cubicBezTo>
                      <a:pt x="2405" y="7"/>
                      <a:pt x="2405" y="7"/>
                      <a:pt x="2405" y="7"/>
                    </a:cubicBezTo>
                    <a:cubicBezTo>
                      <a:pt x="2412" y="7"/>
                      <a:pt x="2412" y="7"/>
                      <a:pt x="2412" y="7"/>
                    </a:cubicBezTo>
                    <a:cubicBezTo>
                      <a:pt x="2412" y="0"/>
                      <a:pt x="2412" y="0"/>
                      <a:pt x="2412" y="0"/>
                    </a:cubicBezTo>
                    <a:moveTo>
                      <a:pt x="2439" y="0"/>
                    </a:moveTo>
                    <a:cubicBezTo>
                      <a:pt x="2432" y="0"/>
                      <a:pt x="2432" y="0"/>
                      <a:pt x="2432" y="0"/>
                    </a:cubicBezTo>
                    <a:cubicBezTo>
                      <a:pt x="2432" y="7"/>
                      <a:pt x="2432" y="7"/>
                      <a:pt x="2432" y="7"/>
                    </a:cubicBezTo>
                    <a:cubicBezTo>
                      <a:pt x="2439" y="7"/>
                      <a:pt x="2439" y="7"/>
                      <a:pt x="2439" y="7"/>
                    </a:cubicBezTo>
                    <a:cubicBezTo>
                      <a:pt x="2439" y="0"/>
                      <a:pt x="2439" y="0"/>
                      <a:pt x="2439" y="0"/>
                    </a:cubicBezTo>
                    <a:moveTo>
                      <a:pt x="2466" y="0"/>
                    </a:moveTo>
                    <a:cubicBezTo>
                      <a:pt x="2459" y="0"/>
                      <a:pt x="2459" y="0"/>
                      <a:pt x="2459" y="0"/>
                    </a:cubicBezTo>
                    <a:cubicBezTo>
                      <a:pt x="2459" y="7"/>
                      <a:pt x="2459" y="7"/>
                      <a:pt x="2459" y="7"/>
                    </a:cubicBezTo>
                    <a:cubicBezTo>
                      <a:pt x="2466" y="7"/>
                      <a:pt x="2466" y="7"/>
                      <a:pt x="2466" y="7"/>
                    </a:cubicBezTo>
                    <a:cubicBezTo>
                      <a:pt x="2466" y="0"/>
                      <a:pt x="2466" y="0"/>
                      <a:pt x="2466" y="0"/>
                    </a:cubicBezTo>
                    <a:moveTo>
                      <a:pt x="2493" y="0"/>
                    </a:moveTo>
                    <a:cubicBezTo>
                      <a:pt x="2486" y="0"/>
                      <a:pt x="2486" y="0"/>
                      <a:pt x="2486" y="0"/>
                    </a:cubicBezTo>
                    <a:cubicBezTo>
                      <a:pt x="2486" y="7"/>
                      <a:pt x="2486" y="7"/>
                      <a:pt x="2486" y="7"/>
                    </a:cubicBezTo>
                    <a:cubicBezTo>
                      <a:pt x="2493" y="7"/>
                      <a:pt x="2493" y="7"/>
                      <a:pt x="2493" y="7"/>
                    </a:cubicBezTo>
                    <a:cubicBezTo>
                      <a:pt x="2493" y="0"/>
                      <a:pt x="2493" y="0"/>
                      <a:pt x="2493" y="0"/>
                    </a:cubicBezTo>
                    <a:moveTo>
                      <a:pt x="2520" y="0"/>
                    </a:moveTo>
                    <a:cubicBezTo>
                      <a:pt x="2513" y="0"/>
                      <a:pt x="2513" y="0"/>
                      <a:pt x="2513" y="0"/>
                    </a:cubicBezTo>
                    <a:cubicBezTo>
                      <a:pt x="2513" y="7"/>
                      <a:pt x="2513" y="7"/>
                      <a:pt x="2513" y="7"/>
                    </a:cubicBezTo>
                    <a:cubicBezTo>
                      <a:pt x="2520" y="7"/>
                      <a:pt x="2520" y="7"/>
                      <a:pt x="2520" y="7"/>
                    </a:cubicBezTo>
                    <a:cubicBezTo>
                      <a:pt x="2520" y="0"/>
                      <a:pt x="2520" y="0"/>
                      <a:pt x="2520" y="0"/>
                    </a:cubicBezTo>
                    <a:moveTo>
                      <a:pt x="2546" y="0"/>
                    </a:moveTo>
                    <a:cubicBezTo>
                      <a:pt x="2540" y="0"/>
                      <a:pt x="2540" y="0"/>
                      <a:pt x="2540" y="0"/>
                    </a:cubicBezTo>
                    <a:cubicBezTo>
                      <a:pt x="2540" y="7"/>
                      <a:pt x="2540" y="7"/>
                      <a:pt x="2540" y="7"/>
                    </a:cubicBezTo>
                    <a:cubicBezTo>
                      <a:pt x="2546" y="7"/>
                      <a:pt x="2546" y="7"/>
                      <a:pt x="2546" y="7"/>
                    </a:cubicBezTo>
                    <a:cubicBezTo>
                      <a:pt x="2546" y="0"/>
                      <a:pt x="2546" y="0"/>
                      <a:pt x="2546" y="0"/>
                    </a:cubicBezTo>
                    <a:moveTo>
                      <a:pt x="2569" y="0"/>
                    </a:moveTo>
                    <a:cubicBezTo>
                      <a:pt x="2567" y="0"/>
                      <a:pt x="2567" y="0"/>
                      <a:pt x="2567" y="0"/>
                    </a:cubicBezTo>
                    <a:cubicBezTo>
                      <a:pt x="2567" y="7"/>
                      <a:pt x="2567" y="7"/>
                      <a:pt x="2567" y="7"/>
                    </a:cubicBezTo>
                    <a:cubicBezTo>
                      <a:pt x="2569" y="7"/>
                      <a:pt x="2569" y="7"/>
                      <a:pt x="2569" y="7"/>
                    </a:cubicBezTo>
                    <a:cubicBezTo>
                      <a:pt x="2570" y="7"/>
                      <a:pt x="2572" y="7"/>
                      <a:pt x="2573" y="7"/>
                    </a:cubicBezTo>
                    <a:cubicBezTo>
                      <a:pt x="2574" y="0"/>
                      <a:pt x="2574" y="0"/>
                      <a:pt x="2574" y="0"/>
                    </a:cubicBezTo>
                    <a:cubicBezTo>
                      <a:pt x="2572" y="0"/>
                      <a:pt x="2570" y="0"/>
                      <a:pt x="2569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" name="Freeform 162">
                <a:extLst>
                  <a:ext uri="{FF2B5EF4-FFF2-40B4-BE49-F238E27FC236}">
                    <a16:creationId xmlns:a16="http://schemas.microsoft.com/office/drawing/2014/main" xmlns="" id="{AD54C849-56E9-45FC-801E-A236085B2D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7938" y="2903538"/>
                <a:ext cx="1588" cy="317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B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" name="Freeform 163">
                <a:extLst>
                  <a:ext uri="{FF2B5EF4-FFF2-40B4-BE49-F238E27FC236}">
                    <a16:creationId xmlns:a16="http://schemas.microsoft.com/office/drawing/2014/main" xmlns="" id="{D933CF77-3357-4743-A16B-029F1F8AED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27051" y="2903538"/>
                <a:ext cx="3284538" cy="1131888"/>
              </a:xfrm>
              <a:custGeom>
                <a:avLst/>
                <a:gdLst>
                  <a:gd name="T0" fmla="*/ 481 w 2633"/>
                  <a:gd name="T1" fmla="*/ 881 h 908"/>
                  <a:gd name="T2" fmla="*/ 474 w 2633"/>
                  <a:gd name="T3" fmla="*/ 827 h 908"/>
                  <a:gd name="T4" fmla="*/ 456 w 2633"/>
                  <a:gd name="T5" fmla="*/ 774 h 908"/>
                  <a:gd name="T6" fmla="*/ 148 w 2633"/>
                  <a:gd name="T7" fmla="*/ 748 h 908"/>
                  <a:gd name="T8" fmla="*/ 229 w 2633"/>
                  <a:gd name="T9" fmla="*/ 748 h 908"/>
                  <a:gd name="T10" fmla="*/ 336 w 2633"/>
                  <a:gd name="T11" fmla="*/ 755 h 908"/>
                  <a:gd name="T12" fmla="*/ 67 w 2633"/>
                  <a:gd name="T13" fmla="*/ 755 h 908"/>
                  <a:gd name="T14" fmla="*/ 2437 w 2633"/>
                  <a:gd name="T15" fmla="*/ 721 h 908"/>
                  <a:gd name="T16" fmla="*/ 7 w 2633"/>
                  <a:gd name="T17" fmla="*/ 672 h 908"/>
                  <a:gd name="T18" fmla="*/ 564 w 2633"/>
                  <a:gd name="T19" fmla="*/ 670 h 908"/>
                  <a:gd name="T20" fmla="*/ 641 w 2633"/>
                  <a:gd name="T21" fmla="*/ 670 h 908"/>
                  <a:gd name="T22" fmla="*/ 722 w 2633"/>
                  <a:gd name="T23" fmla="*/ 663 h 908"/>
                  <a:gd name="T24" fmla="*/ 773 w 2633"/>
                  <a:gd name="T25" fmla="*/ 663 h 908"/>
                  <a:gd name="T26" fmla="*/ 887 w 2633"/>
                  <a:gd name="T27" fmla="*/ 663 h 908"/>
                  <a:gd name="T28" fmla="*/ 968 w 2633"/>
                  <a:gd name="T29" fmla="*/ 663 h 908"/>
                  <a:gd name="T30" fmla="*/ 1075 w 2633"/>
                  <a:gd name="T31" fmla="*/ 670 h 908"/>
                  <a:gd name="T32" fmla="*/ 1176 w 2633"/>
                  <a:gd name="T33" fmla="*/ 670 h 908"/>
                  <a:gd name="T34" fmla="*/ 1284 w 2633"/>
                  <a:gd name="T35" fmla="*/ 663 h 908"/>
                  <a:gd name="T36" fmla="*/ 1398 w 2633"/>
                  <a:gd name="T37" fmla="*/ 663 h 908"/>
                  <a:gd name="T38" fmla="*/ 1479 w 2633"/>
                  <a:gd name="T39" fmla="*/ 663 h 908"/>
                  <a:gd name="T40" fmla="*/ 1586 w 2633"/>
                  <a:gd name="T41" fmla="*/ 670 h 908"/>
                  <a:gd name="T42" fmla="*/ 1687 w 2633"/>
                  <a:gd name="T43" fmla="*/ 670 h 908"/>
                  <a:gd name="T44" fmla="*/ 1794 w 2633"/>
                  <a:gd name="T45" fmla="*/ 663 h 908"/>
                  <a:gd name="T46" fmla="*/ 1909 w 2633"/>
                  <a:gd name="T47" fmla="*/ 663 h 908"/>
                  <a:gd name="T48" fmla="*/ 1989 w 2633"/>
                  <a:gd name="T49" fmla="*/ 663 h 908"/>
                  <a:gd name="T50" fmla="*/ 2097 w 2633"/>
                  <a:gd name="T51" fmla="*/ 670 h 908"/>
                  <a:gd name="T52" fmla="*/ 2198 w 2633"/>
                  <a:gd name="T53" fmla="*/ 670 h 908"/>
                  <a:gd name="T54" fmla="*/ 2305 w 2633"/>
                  <a:gd name="T55" fmla="*/ 663 h 908"/>
                  <a:gd name="T56" fmla="*/ 505 w 2633"/>
                  <a:gd name="T57" fmla="*/ 665 h 908"/>
                  <a:gd name="T58" fmla="*/ 0 w 2633"/>
                  <a:gd name="T59" fmla="*/ 618 h 908"/>
                  <a:gd name="T60" fmla="*/ 7 w 2633"/>
                  <a:gd name="T61" fmla="*/ 564 h 908"/>
                  <a:gd name="T62" fmla="*/ 456 w 2633"/>
                  <a:gd name="T63" fmla="*/ 520 h 908"/>
                  <a:gd name="T64" fmla="*/ 483 w 2633"/>
                  <a:gd name="T65" fmla="*/ 475 h 908"/>
                  <a:gd name="T66" fmla="*/ 556 w 2633"/>
                  <a:gd name="T67" fmla="*/ 450 h 908"/>
                  <a:gd name="T68" fmla="*/ 637 w 2633"/>
                  <a:gd name="T69" fmla="*/ 450 h 908"/>
                  <a:gd name="T70" fmla="*/ 735 w 2633"/>
                  <a:gd name="T71" fmla="*/ 445 h 908"/>
                  <a:gd name="T72" fmla="*/ 7 w 2633"/>
                  <a:gd name="T73" fmla="*/ 403 h 908"/>
                  <a:gd name="T74" fmla="*/ 783 w 2633"/>
                  <a:gd name="T75" fmla="*/ 352 h 908"/>
                  <a:gd name="T76" fmla="*/ 783 w 2633"/>
                  <a:gd name="T77" fmla="*/ 305 h 908"/>
                  <a:gd name="T78" fmla="*/ 776 w 2633"/>
                  <a:gd name="T79" fmla="*/ 251 h 908"/>
                  <a:gd name="T80" fmla="*/ 776 w 2633"/>
                  <a:gd name="T81" fmla="*/ 190 h 908"/>
                  <a:gd name="T82" fmla="*/ 783 w 2633"/>
                  <a:gd name="T83" fmla="*/ 136 h 908"/>
                  <a:gd name="T84" fmla="*/ 7 w 2633"/>
                  <a:gd name="T85" fmla="*/ 107 h 908"/>
                  <a:gd name="T86" fmla="*/ 844 w 2633"/>
                  <a:gd name="T87" fmla="*/ 67 h 908"/>
                  <a:gd name="T88" fmla="*/ 944 w 2633"/>
                  <a:gd name="T89" fmla="*/ 67 h 908"/>
                  <a:gd name="T90" fmla="*/ 1052 w 2633"/>
                  <a:gd name="T91" fmla="*/ 60 h 908"/>
                  <a:gd name="T92" fmla="*/ 1166 w 2633"/>
                  <a:gd name="T93" fmla="*/ 60 h 908"/>
                  <a:gd name="T94" fmla="*/ 1247 w 2633"/>
                  <a:gd name="T95" fmla="*/ 60 h 908"/>
                  <a:gd name="T96" fmla="*/ 1354 w 2633"/>
                  <a:gd name="T97" fmla="*/ 67 h 908"/>
                  <a:gd name="T98" fmla="*/ 1455 w 2633"/>
                  <a:gd name="T99" fmla="*/ 67 h 908"/>
                  <a:gd name="T100" fmla="*/ 1562 w 2633"/>
                  <a:gd name="T101" fmla="*/ 60 h 908"/>
                  <a:gd name="T102" fmla="*/ 1677 w 2633"/>
                  <a:gd name="T103" fmla="*/ 60 h 908"/>
                  <a:gd name="T104" fmla="*/ 1757 w 2633"/>
                  <a:gd name="T105" fmla="*/ 60 h 908"/>
                  <a:gd name="T106" fmla="*/ 1865 w 2633"/>
                  <a:gd name="T107" fmla="*/ 67 h 908"/>
                  <a:gd name="T108" fmla="*/ 1966 w 2633"/>
                  <a:gd name="T109" fmla="*/ 67 h 908"/>
                  <a:gd name="T110" fmla="*/ 2073 w 2633"/>
                  <a:gd name="T111" fmla="*/ 60 h 908"/>
                  <a:gd name="T112" fmla="*/ 2188 w 2633"/>
                  <a:gd name="T113" fmla="*/ 60 h 908"/>
                  <a:gd name="T114" fmla="*/ 2268 w 2633"/>
                  <a:gd name="T115" fmla="*/ 60 h 908"/>
                  <a:gd name="T116" fmla="*/ 2376 w 2633"/>
                  <a:gd name="T117" fmla="*/ 67 h 908"/>
                  <a:gd name="T118" fmla="*/ 2476 w 2633"/>
                  <a:gd name="T119" fmla="*/ 67 h 908"/>
                  <a:gd name="T120" fmla="*/ 2583 w 2633"/>
                  <a:gd name="T121" fmla="*/ 59 h 908"/>
                  <a:gd name="T122" fmla="*/ 2627 w 2633"/>
                  <a:gd name="T123" fmla="*/ 24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33" h="908">
                    <a:moveTo>
                      <a:pt x="478" y="905"/>
                    </a:moveTo>
                    <a:cubicBezTo>
                      <a:pt x="475" y="908"/>
                      <a:pt x="475" y="908"/>
                      <a:pt x="475" y="908"/>
                    </a:cubicBezTo>
                    <a:cubicBezTo>
                      <a:pt x="478" y="908"/>
                      <a:pt x="478" y="908"/>
                      <a:pt x="478" y="908"/>
                    </a:cubicBezTo>
                    <a:cubicBezTo>
                      <a:pt x="478" y="905"/>
                      <a:pt x="478" y="905"/>
                      <a:pt x="478" y="905"/>
                    </a:cubicBezTo>
                    <a:moveTo>
                      <a:pt x="481" y="901"/>
                    </a:moveTo>
                    <a:cubicBezTo>
                      <a:pt x="474" y="901"/>
                      <a:pt x="474" y="901"/>
                      <a:pt x="474" y="901"/>
                    </a:cubicBezTo>
                    <a:cubicBezTo>
                      <a:pt x="474" y="903"/>
                      <a:pt x="474" y="903"/>
                      <a:pt x="474" y="903"/>
                    </a:cubicBezTo>
                    <a:cubicBezTo>
                      <a:pt x="476" y="901"/>
                      <a:pt x="476" y="901"/>
                      <a:pt x="476" y="901"/>
                    </a:cubicBezTo>
                    <a:cubicBezTo>
                      <a:pt x="481" y="901"/>
                      <a:pt x="481" y="901"/>
                      <a:pt x="481" y="901"/>
                    </a:cubicBezTo>
                    <a:cubicBezTo>
                      <a:pt x="481" y="901"/>
                      <a:pt x="481" y="901"/>
                      <a:pt x="481" y="901"/>
                    </a:cubicBezTo>
                    <a:moveTo>
                      <a:pt x="2445" y="881"/>
                    </a:moveTo>
                    <a:cubicBezTo>
                      <a:pt x="2439" y="881"/>
                      <a:pt x="2439" y="881"/>
                      <a:pt x="2439" y="881"/>
                    </a:cubicBezTo>
                    <a:cubicBezTo>
                      <a:pt x="2439" y="888"/>
                      <a:pt x="2439" y="888"/>
                      <a:pt x="2439" y="888"/>
                    </a:cubicBezTo>
                    <a:cubicBezTo>
                      <a:pt x="2445" y="888"/>
                      <a:pt x="2445" y="888"/>
                      <a:pt x="2445" y="888"/>
                    </a:cubicBezTo>
                    <a:cubicBezTo>
                      <a:pt x="2445" y="881"/>
                      <a:pt x="2445" y="881"/>
                      <a:pt x="2445" y="881"/>
                    </a:cubicBezTo>
                    <a:moveTo>
                      <a:pt x="481" y="874"/>
                    </a:moveTo>
                    <a:cubicBezTo>
                      <a:pt x="474" y="874"/>
                      <a:pt x="474" y="874"/>
                      <a:pt x="474" y="874"/>
                    </a:cubicBezTo>
                    <a:cubicBezTo>
                      <a:pt x="474" y="881"/>
                      <a:pt x="474" y="881"/>
                      <a:pt x="474" y="881"/>
                    </a:cubicBezTo>
                    <a:cubicBezTo>
                      <a:pt x="481" y="881"/>
                      <a:pt x="481" y="881"/>
                      <a:pt x="481" y="881"/>
                    </a:cubicBezTo>
                    <a:cubicBezTo>
                      <a:pt x="481" y="874"/>
                      <a:pt x="481" y="874"/>
                      <a:pt x="481" y="874"/>
                    </a:cubicBezTo>
                    <a:moveTo>
                      <a:pt x="2445" y="855"/>
                    </a:moveTo>
                    <a:cubicBezTo>
                      <a:pt x="2439" y="855"/>
                      <a:pt x="2439" y="855"/>
                      <a:pt x="2439" y="855"/>
                    </a:cubicBezTo>
                    <a:cubicBezTo>
                      <a:pt x="2439" y="861"/>
                      <a:pt x="2439" y="861"/>
                      <a:pt x="2439" y="861"/>
                    </a:cubicBezTo>
                    <a:cubicBezTo>
                      <a:pt x="2445" y="861"/>
                      <a:pt x="2445" y="861"/>
                      <a:pt x="2445" y="861"/>
                    </a:cubicBezTo>
                    <a:cubicBezTo>
                      <a:pt x="2445" y="855"/>
                      <a:pt x="2445" y="855"/>
                      <a:pt x="2445" y="855"/>
                    </a:cubicBezTo>
                    <a:moveTo>
                      <a:pt x="481" y="847"/>
                    </a:moveTo>
                    <a:cubicBezTo>
                      <a:pt x="474" y="847"/>
                      <a:pt x="474" y="847"/>
                      <a:pt x="474" y="847"/>
                    </a:cubicBezTo>
                    <a:cubicBezTo>
                      <a:pt x="474" y="854"/>
                      <a:pt x="474" y="854"/>
                      <a:pt x="474" y="854"/>
                    </a:cubicBezTo>
                    <a:cubicBezTo>
                      <a:pt x="481" y="854"/>
                      <a:pt x="481" y="854"/>
                      <a:pt x="481" y="854"/>
                    </a:cubicBezTo>
                    <a:cubicBezTo>
                      <a:pt x="481" y="847"/>
                      <a:pt x="481" y="847"/>
                      <a:pt x="481" y="847"/>
                    </a:cubicBezTo>
                    <a:moveTo>
                      <a:pt x="2445" y="828"/>
                    </a:moveTo>
                    <a:cubicBezTo>
                      <a:pt x="2439" y="828"/>
                      <a:pt x="2439" y="828"/>
                      <a:pt x="2439" y="828"/>
                    </a:cubicBezTo>
                    <a:cubicBezTo>
                      <a:pt x="2439" y="834"/>
                      <a:pt x="2439" y="834"/>
                      <a:pt x="2439" y="834"/>
                    </a:cubicBezTo>
                    <a:cubicBezTo>
                      <a:pt x="2445" y="834"/>
                      <a:pt x="2445" y="834"/>
                      <a:pt x="2445" y="834"/>
                    </a:cubicBezTo>
                    <a:cubicBezTo>
                      <a:pt x="2445" y="828"/>
                      <a:pt x="2445" y="828"/>
                      <a:pt x="2445" y="828"/>
                    </a:cubicBezTo>
                    <a:moveTo>
                      <a:pt x="481" y="821"/>
                    </a:moveTo>
                    <a:cubicBezTo>
                      <a:pt x="474" y="821"/>
                      <a:pt x="474" y="821"/>
                      <a:pt x="474" y="821"/>
                    </a:cubicBezTo>
                    <a:cubicBezTo>
                      <a:pt x="474" y="827"/>
                      <a:pt x="474" y="827"/>
                      <a:pt x="474" y="827"/>
                    </a:cubicBezTo>
                    <a:cubicBezTo>
                      <a:pt x="481" y="827"/>
                      <a:pt x="481" y="827"/>
                      <a:pt x="481" y="827"/>
                    </a:cubicBezTo>
                    <a:cubicBezTo>
                      <a:pt x="481" y="821"/>
                      <a:pt x="481" y="821"/>
                      <a:pt x="481" y="821"/>
                    </a:cubicBezTo>
                    <a:moveTo>
                      <a:pt x="2445" y="801"/>
                    </a:moveTo>
                    <a:cubicBezTo>
                      <a:pt x="2439" y="801"/>
                      <a:pt x="2439" y="801"/>
                      <a:pt x="2439" y="801"/>
                    </a:cubicBezTo>
                    <a:cubicBezTo>
                      <a:pt x="2439" y="808"/>
                      <a:pt x="2439" y="808"/>
                      <a:pt x="2439" y="808"/>
                    </a:cubicBezTo>
                    <a:cubicBezTo>
                      <a:pt x="2445" y="808"/>
                      <a:pt x="2445" y="808"/>
                      <a:pt x="2445" y="808"/>
                    </a:cubicBezTo>
                    <a:cubicBezTo>
                      <a:pt x="2445" y="801"/>
                      <a:pt x="2445" y="801"/>
                      <a:pt x="2445" y="801"/>
                    </a:cubicBezTo>
                    <a:moveTo>
                      <a:pt x="476" y="793"/>
                    </a:moveTo>
                    <a:cubicBezTo>
                      <a:pt x="470" y="796"/>
                      <a:pt x="470" y="796"/>
                      <a:pt x="470" y="796"/>
                    </a:cubicBezTo>
                    <a:cubicBezTo>
                      <a:pt x="471" y="798"/>
                      <a:pt x="471" y="800"/>
                      <a:pt x="472" y="802"/>
                    </a:cubicBezTo>
                    <a:cubicBezTo>
                      <a:pt x="478" y="800"/>
                      <a:pt x="478" y="800"/>
                      <a:pt x="478" y="800"/>
                    </a:cubicBezTo>
                    <a:cubicBezTo>
                      <a:pt x="478" y="797"/>
                      <a:pt x="477" y="795"/>
                      <a:pt x="476" y="793"/>
                    </a:cubicBezTo>
                    <a:moveTo>
                      <a:pt x="2445" y="774"/>
                    </a:moveTo>
                    <a:cubicBezTo>
                      <a:pt x="2439" y="774"/>
                      <a:pt x="2439" y="774"/>
                      <a:pt x="2439" y="774"/>
                    </a:cubicBezTo>
                    <a:cubicBezTo>
                      <a:pt x="2439" y="781"/>
                      <a:pt x="2439" y="781"/>
                      <a:pt x="2439" y="781"/>
                    </a:cubicBezTo>
                    <a:cubicBezTo>
                      <a:pt x="2445" y="781"/>
                      <a:pt x="2445" y="781"/>
                      <a:pt x="2445" y="781"/>
                    </a:cubicBezTo>
                    <a:cubicBezTo>
                      <a:pt x="2445" y="774"/>
                      <a:pt x="2445" y="774"/>
                      <a:pt x="2445" y="774"/>
                    </a:cubicBezTo>
                    <a:moveTo>
                      <a:pt x="461" y="770"/>
                    </a:moveTo>
                    <a:cubicBezTo>
                      <a:pt x="456" y="774"/>
                      <a:pt x="456" y="774"/>
                      <a:pt x="456" y="774"/>
                    </a:cubicBezTo>
                    <a:cubicBezTo>
                      <a:pt x="457" y="776"/>
                      <a:pt x="459" y="778"/>
                      <a:pt x="460" y="779"/>
                    </a:cubicBezTo>
                    <a:cubicBezTo>
                      <a:pt x="465" y="775"/>
                      <a:pt x="465" y="775"/>
                      <a:pt x="465" y="775"/>
                    </a:cubicBezTo>
                    <a:cubicBezTo>
                      <a:pt x="464" y="773"/>
                      <a:pt x="462" y="771"/>
                      <a:pt x="461" y="770"/>
                    </a:cubicBezTo>
                    <a:moveTo>
                      <a:pt x="437" y="754"/>
                    </a:moveTo>
                    <a:cubicBezTo>
                      <a:pt x="435" y="760"/>
                      <a:pt x="435" y="760"/>
                      <a:pt x="435" y="760"/>
                    </a:cubicBezTo>
                    <a:cubicBezTo>
                      <a:pt x="437" y="761"/>
                      <a:pt x="439" y="762"/>
                      <a:pt x="441" y="763"/>
                    </a:cubicBezTo>
                    <a:cubicBezTo>
                      <a:pt x="444" y="757"/>
                      <a:pt x="444" y="757"/>
                      <a:pt x="444" y="757"/>
                    </a:cubicBezTo>
                    <a:cubicBezTo>
                      <a:pt x="442" y="756"/>
                      <a:pt x="440" y="755"/>
                      <a:pt x="437" y="754"/>
                    </a:cubicBezTo>
                    <a:moveTo>
                      <a:pt x="94" y="748"/>
                    </a:moveTo>
                    <a:cubicBezTo>
                      <a:pt x="87" y="748"/>
                      <a:pt x="87" y="748"/>
                      <a:pt x="87" y="748"/>
                    </a:cubicBezTo>
                    <a:cubicBezTo>
                      <a:pt x="87" y="755"/>
                      <a:pt x="87" y="755"/>
                      <a:pt x="87" y="755"/>
                    </a:cubicBezTo>
                    <a:cubicBezTo>
                      <a:pt x="94" y="755"/>
                      <a:pt x="94" y="755"/>
                      <a:pt x="94" y="755"/>
                    </a:cubicBezTo>
                    <a:cubicBezTo>
                      <a:pt x="94" y="748"/>
                      <a:pt x="94" y="748"/>
                      <a:pt x="94" y="748"/>
                    </a:cubicBezTo>
                    <a:moveTo>
                      <a:pt x="121" y="748"/>
                    </a:moveTo>
                    <a:cubicBezTo>
                      <a:pt x="114" y="748"/>
                      <a:pt x="114" y="748"/>
                      <a:pt x="114" y="748"/>
                    </a:cubicBezTo>
                    <a:cubicBezTo>
                      <a:pt x="114" y="755"/>
                      <a:pt x="114" y="755"/>
                      <a:pt x="114" y="755"/>
                    </a:cubicBezTo>
                    <a:cubicBezTo>
                      <a:pt x="121" y="755"/>
                      <a:pt x="121" y="755"/>
                      <a:pt x="121" y="755"/>
                    </a:cubicBezTo>
                    <a:cubicBezTo>
                      <a:pt x="121" y="748"/>
                      <a:pt x="121" y="748"/>
                      <a:pt x="121" y="748"/>
                    </a:cubicBezTo>
                    <a:moveTo>
                      <a:pt x="148" y="748"/>
                    </a:moveTo>
                    <a:cubicBezTo>
                      <a:pt x="141" y="748"/>
                      <a:pt x="141" y="748"/>
                      <a:pt x="141" y="748"/>
                    </a:cubicBezTo>
                    <a:cubicBezTo>
                      <a:pt x="141" y="755"/>
                      <a:pt x="141" y="755"/>
                      <a:pt x="141" y="755"/>
                    </a:cubicBezTo>
                    <a:cubicBezTo>
                      <a:pt x="148" y="755"/>
                      <a:pt x="148" y="755"/>
                      <a:pt x="148" y="755"/>
                    </a:cubicBezTo>
                    <a:cubicBezTo>
                      <a:pt x="148" y="748"/>
                      <a:pt x="148" y="748"/>
                      <a:pt x="148" y="748"/>
                    </a:cubicBezTo>
                    <a:moveTo>
                      <a:pt x="175" y="748"/>
                    </a:moveTo>
                    <a:cubicBezTo>
                      <a:pt x="168" y="748"/>
                      <a:pt x="168" y="748"/>
                      <a:pt x="168" y="748"/>
                    </a:cubicBezTo>
                    <a:cubicBezTo>
                      <a:pt x="168" y="755"/>
                      <a:pt x="168" y="755"/>
                      <a:pt x="168" y="755"/>
                    </a:cubicBezTo>
                    <a:cubicBezTo>
                      <a:pt x="175" y="755"/>
                      <a:pt x="175" y="755"/>
                      <a:pt x="175" y="755"/>
                    </a:cubicBezTo>
                    <a:cubicBezTo>
                      <a:pt x="175" y="748"/>
                      <a:pt x="175" y="748"/>
                      <a:pt x="175" y="748"/>
                    </a:cubicBezTo>
                    <a:moveTo>
                      <a:pt x="202" y="748"/>
                    </a:moveTo>
                    <a:cubicBezTo>
                      <a:pt x="195" y="748"/>
                      <a:pt x="195" y="748"/>
                      <a:pt x="195" y="748"/>
                    </a:cubicBezTo>
                    <a:cubicBezTo>
                      <a:pt x="195" y="755"/>
                      <a:pt x="195" y="755"/>
                      <a:pt x="195" y="755"/>
                    </a:cubicBezTo>
                    <a:cubicBezTo>
                      <a:pt x="202" y="755"/>
                      <a:pt x="202" y="755"/>
                      <a:pt x="202" y="755"/>
                    </a:cubicBezTo>
                    <a:cubicBezTo>
                      <a:pt x="202" y="748"/>
                      <a:pt x="202" y="748"/>
                      <a:pt x="202" y="748"/>
                    </a:cubicBezTo>
                    <a:moveTo>
                      <a:pt x="229" y="748"/>
                    </a:moveTo>
                    <a:cubicBezTo>
                      <a:pt x="222" y="748"/>
                      <a:pt x="222" y="748"/>
                      <a:pt x="222" y="748"/>
                    </a:cubicBezTo>
                    <a:cubicBezTo>
                      <a:pt x="222" y="755"/>
                      <a:pt x="222" y="755"/>
                      <a:pt x="222" y="755"/>
                    </a:cubicBezTo>
                    <a:cubicBezTo>
                      <a:pt x="229" y="755"/>
                      <a:pt x="229" y="755"/>
                      <a:pt x="229" y="755"/>
                    </a:cubicBezTo>
                    <a:cubicBezTo>
                      <a:pt x="229" y="748"/>
                      <a:pt x="229" y="748"/>
                      <a:pt x="229" y="748"/>
                    </a:cubicBezTo>
                    <a:moveTo>
                      <a:pt x="255" y="748"/>
                    </a:moveTo>
                    <a:cubicBezTo>
                      <a:pt x="249" y="748"/>
                      <a:pt x="249" y="748"/>
                      <a:pt x="249" y="748"/>
                    </a:cubicBezTo>
                    <a:cubicBezTo>
                      <a:pt x="249" y="755"/>
                      <a:pt x="249" y="755"/>
                      <a:pt x="249" y="755"/>
                    </a:cubicBezTo>
                    <a:cubicBezTo>
                      <a:pt x="255" y="755"/>
                      <a:pt x="255" y="755"/>
                      <a:pt x="255" y="755"/>
                    </a:cubicBezTo>
                    <a:cubicBezTo>
                      <a:pt x="255" y="748"/>
                      <a:pt x="255" y="748"/>
                      <a:pt x="255" y="748"/>
                    </a:cubicBezTo>
                    <a:moveTo>
                      <a:pt x="282" y="748"/>
                    </a:moveTo>
                    <a:cubicBezTo>
                      <a:pt x="275" y="748"/>
                      <a:pt x="275" y="748"/>
                      <a:pt x="275" y="748"/>
                    </a:cubicBezTo>
                    <a:cubicBezTo>
                      <a:pt x="275" y="755"/>
                      <a:pt x="275" y="755"/>
                      <a:pt x="275" y="755"/>
                    </a:cubicBezTo>
                    <a:cubicBezTo>
                      <a:pt x="282" y="755"/>
                      <a:pt x="282" y="755"/>
                      <a:pt x="282" y="755"/>
                    </a:cubicBezTo>
                    <a:cubicBezTo>
                      <a:pt x="282" y="748"/>
                      <a:pt x="282" y="748"/>
                      <a:pt x="282" y="748"/>
                    </a:cubicBezTo>
                    <a:moveTo>
                      <a:pt x="309" y="748"/>
                    </a:moveTo>
                    <a:cubicBezTo>
                      <a:pt x="302" y="748"/>
                      <a:pt x="302" y="748"/>
                      <a:pt x="302" y="748"/>
                    </a:cubicBezTo>
                    <a:cubicBezTo>
                      <a:pt x="302" y="755"/>
                      <a:pt x="302" y="755"/>
                      <a:pt x="302" y="755"/>
                    </a:cubicBezTo>
                    <a:cubicBezTo>
                      <a:pt x="309" y="755"/>
                      <a:pt x="309" y="755"/>
                      <a:pt x="309" y="755"/>
                    </a:cubicBezTo>
                    <a:cubicBezTo>
                      <a:pt x="309" y="748"/>
                      <a:pt x="309" y="748"/>
                      <a:pt x="309" y="748"/>
                    </a:cubicBezTo>
                    <a:moveTo>
                      <a:pt x="336" y="748"/>
                    </a:moveTo>
                    <a:cubicBezTo>
                      <a:pt x="329" y="748"/>
                      <a:pt x="329" y="748"/>
                      <a:pt x="329" y="748"/>
                    </a:cubicBezTo>
                    <a:cubicBezTo>
                      <a:pt x="329" y="755"/>
                      <a:pt x="329" y="755"/>
                      <a:pt x="329" y="755"/>
                    </a:cubicBezTo>
                    <a:cubicBezTo>
                      <a:pt x="336" y="755"/>
                      <a:pt x="336" y="755"/>
                      <a:pt x="336" y="755"/>
                    </a:cubicBezTo>
                    <a:cubicBezTo>
                      <a:pt x="336" y="748"/>
                      <a:pt x="336" y="748"/>
                      <a:pt x="336" y="748"/>
                    </a:cubicBezTo>
                    <a:moveTo>
                      <a:pt x="363" y="748"/>
                    </a:moveTo>
                    <a:cubicBezTo>
                      <a:pt x="356" y="748"/>
                      <a:pt x="356" y="748"/>
                      <a:pt x="356" y="748"/>
                    </a:cubicBezTo>
                    <a:cubicBezTo>
                      <a:pt x="356" y="755"/>
                      <a:pt x="356" y="755"/>
                      <a:pt x="356" y="755"/>
                    </a:cubicBezTo>
                    <a:cubicBezTo>
                      <a:pt x="363" y="755"/>
                      <a:pt x="363" y="755"/>
                      <a:pt x="363" y="755"/>
                    </a:cubicBezTo>
                    <a:cubicBezTo>
                      <a:pt x="363" y="748"/>
                      <a:pt x="363" y="748"/>
                      <a:pt x="363" y="748"/>
                    </a:cubicBezTo>
                    <a:moveTo>
                      <a:pt x="390" y="748"/>
                    </a:moveTo>
                    <a:cubicBezTo>
                      <a:pt x="383" y="748"/>
                      <a:pt x="383" y="748"/>
                      <a:pt x="383" y="748"/>
                    </a:cubicBezTo>
                    <a:cubicBezTo>
                      <a:pt x="383" y="755"/>
                      <a:pt x="383" y="755"/>
                      <a:pt x="383" y="755"/>
                    </a:cubicBezTo>
                    <a:cubicBezTo>
                      <a:pt x="390" y="755"/>
                      <a:pt x="390" y="755"/>
                      <a:pt x="390" y="755"/>
                    </a:cubicBezTo>
                    <a:cubicBezTo>
                      <a:pt x="390" y="748"/>
                      <a:pt x="390" y="748"/>
                      <a:pt x="390" y="748"/>
                    </a:cubicBezTo>
                    <a:moveTo>
                      <a:pt x="410" y="748"/>
                    </a:moveTo>
                    <a:cubicBezTo>
                      <a:pt x="410" y="755"/>
                      <a:pt x="410" y="755"/>
                      <a:pt x="410" y="755"/>
                    </a:cubicBezTo>
                    <a:cubicBezTo>
                      <a:pt x="412" y="755"/>
                      <a:pt x="414" y="755"/>
                      <a:pt x="416" y="755"/>
                    </a:cubicBezTo>
                    <a:cubicBezTo>
                      <a:pt x="417" y="749"/>
                      <a:pt x="417" y="749"/>
                      <a:pt x="417" y="749"/>
                    </a:cubicBezTo>
                    <a:cubicBezTo>
                      <a:pt x="415" y="748"/>
                      <a:pt x="412" y="748"/>
                      <a:pt x="410" y="748"/>
                    </a:cubicBezTo>
                    <a:moveTo>
                      <a:pt x="61" y="747"/>
                    </a:moveTo>
                    <a:cubicBezTo>
                      <a:pt x="60" y="754"/>
                      <a:pt x="60" y="754"/>
                      <a:pt x="60" y="754"/>
                    </a:cubicBezTo>
                    <a:cubicBezTo>
                      <a:pt x="62" y="755"/>
                      <a:pt x="65" y="755"/>
                      <a:pt x="67" y="755"/>
                    </a:cubicBezTo>
                    <a:cubicBezTo>
                      <a:pt x="67" y="748"/>
                      <a:pt x="67" y="748"/>
                      <a:pt x="67" y="748"/>
                    </a:cubicBezTo>
                    <a:cubicBezTo>
                      <a:pt x="65" y="748"/>
                      <a:pt x="63" y="748"/>
                      <a:pt x="61" y="747"/>
                    </a:cubicBezTo>
                    <a:moveTo>
                      <a:pt x="2445" y="747"/>
                    </a:moveTo>
                    <a:cubicBezTo>
                      <a:pt x="2439" y="747"/>
                      <a:pt x="2439" y="747"/>
                      <a:pt x="2439" y="747"/>
                    </a:cubicBezTo>
                    <a:cubicBezTo>
                      <a:pt x="2439" y="754"/>
                      <a:pt x="2439" y="754"/>
                      <a:pt x="2439" y="754"/>
                    </a:cubicBezTo>
                    <a:cubicBezTo>
                      <a:pt x="2445" y="754"/>
                      <a:pt x="2445" y="754"/>
                      <a:pt x="2445" y="754"/>
                    </a:cubicBezTo>
                    <a:cubicBezTo>
                      <a:pt x="2445" y="747"/>
                      <a:pt x="2445" y="747"/>
                      <a:pt x="2445" y="747"/>
                    </a:cubicBezTo>
                    <a:moveTo>
                      <a:pt x="37" y="738"/>
                    </a:moveTo>
                    <a:cubicBezTo>
                      <a:pt x="34" y="744"/>
                      <a:pt x="34" y="744"/>
                      <a:pt x="34" y="744"/>
                    </a:cubicBezTo>
                    <a:cubicBezTo>
                      <a:pt x="36" y="746"/>
                      <a:pt x="38" y="747"/>
                      <a:pt x="40" y="748"/>
                    </a:cubicBezTo>
                    <a:cubicBezTo>
                      <a:pt x="43" y="742"/>
                      <a:pt x="43" y="742"/>
                      <a:pt x="43" y="742"/>
                    </a:cubicBezTo>
                    <a:cubicBezTo>
                      <a:pt x="41" y="741"/>
                      <a:pt x="39" y="740"/>
                      <a:pt x="37" y="738"/>
                    </a:cubicBezTo>
                    <a:moveTo>
                      <a:pt x="19" y="721"/>
                    </a:moveTo>
                    <a:cubicBezTo>
                      <a:pt x="13" y="725"/>
                      <a:pt x="13" y="725"/>
                      <a:pt x="13" y="725"/>
                    </a:cubicBezTo>
                    <a:cubicBezTo>
                      <a:pt x="15" y="727"/>
                      <a:pt x="16" y="729"/>
                      <a:pt x="18" y="731"/>
                    </a:cubicBezTo>
                    <a:cubicBezTo>
                      <a:pt x="23" y="726"/>
                      <a:pt x="23" y="726"/>
                      <a:pt x="23" y="726"/>
                    </a:cubicBezTo>
                    <a:cubicBezTo>
                      <a:pt x="21" y="725"/>
                      <a:pt x="20" y="723"/>
                      <a:pt x="19" y="721"/>
                    </a:cubicBezTo>
                    <a:moveTo>
                      <a:pt x="2444" y="720"/>
                    </a:moveTo>
                    <a:cubicBezTo>
                      <a:pt x="2437" y="721"/>
                      <a:pt x="2437" y="721"/>
                      <a:pt x="2437" y="721"/>
                    </a:cubicBezTo>
                    <a:cubicBezTo>
                      <a:pt x="2438" y="723"/>
                      <a:pt x="2438" y="725"/>
                      <a:pt x="2438" y="727"/>
                    </a:cubicBezTo>
                    <a:cubicBezTo>
                      <a:pt x="2445" y="727"/>
                      <a:pt x="2445" y="727"/>
                      <a:pt x="2445" y="727"/>
                    </a:cubicBezTo>
                    <a:cubicBezTo>
                      <a:pt x="2445" y="724"/>
                      <a:pt x="2444" y="722"/>
                      <a:pt x="2444" y="720"/>
                    </a:cubicBezTo>
                    <a:moveTo>
                      <a:pt x="8" y="698"/>
                    </a:moveTo>
                    <a:cubicBezTo>
                      <a:pt x="2" y="700"/>
                      <a:pt x="2" y="700"/>
                      <a:pt x="2" y="700"/>
                    </a:cubicBezTo>
                    <a:cubicBezTo>
                      <a:pt x="2" y="702"/>
                      <a:pt x="3" y="704"/>
                      <a:pt x="4" y="706"/>
                    </a:cubicBezTo>
                    <a:cubicBezTo>
                      <a:pt x="10" y="704"/>
                      <a:pt x="10" y="704"/>
                      <a:pt x="10" y="704"/>
                    </a:cubicBezTo>
                    <a:cubicBezTo>
                      <a:pt x="9" y="702"/>
                      <a:pt x="9" y="700"/>
                      <a:pt x="8" y="698"/>
                    </a:cubicBezTo>
                    <a:moveTo>
                      <a:pt x="2433" y="694"/>
                    </a:moveTo>
                    <a:cubicBezTo>
                      <a:pt x="2427" y="698"/>
                      <a:pt x="2427" y="698"/>
                      <a:pt x="2427" y="698"/>
                    </a:cubicBezTo>
                    <a:cubicBezTo>
                      <a:pt x="2428" y="699"/>
                      <a:pt x="2429" y="701"/>
                      <a:pt x="2430" y="703"/>
                    </a:cubicBezTo>
                    <a:cubicBezTo>
                      <a:pt x="2436" y="700"/>
                      <a:pt x="2436" y="700"/>
                      <a:pt x="2436" y="700"/>
                    </a:cubicBezTo>
                    <a:cubicBezTo>
                      <a:pt x="2435" y="698"/>
                      <a:pt x="2434" y="696"/>
                      <a:pt x="2433" y="694"/>
                    </a:cubicBezTo>
                    <a:moveTo>
                      <a:pt x="2413" y="674"/>
                    </a:moveTo>
                    <a:cubicBezTo>
                      <a:pt x="2409" y="680"/>
                      <a:pt x="2409" y="680"/>
                      <a:pt x="2409" y="680"/>
                    </a:cubicBezTo>
                    <a:cubicBezTo>
                      <a:pt x="2411" y="681"/>
                      <a:pt x="2412" y="682"/>
                      <a:pt x="2414" y="684"/>
                    </a:cubicBezTo>
                    <a:cubicBezTo>
                      <a:pt x="2418" y="678"/>
                      <a:pt x="2418" y="678"/>
                      <a:pt x="2418" y="678"/>
                    </a:cubicBezTo>
                    <a:cubicBezTo>
                      <a:pt x="2416" y="677"/>
                      <a:pt x="2414" y="676"/>
                      <a:pt x="2413" y="674"/>
                    </a:cubicBezTo>
                    <a:moveTo>
                      <a:pt x="7" y="672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7" y="679"/>
                      <a:pt x="7" y="679"/>
                      <a:pt x="7" y="679"/>
                    </a:cubicBezTo>
                    <a:cubicBezTo>
                      <a:pt x="7" y="672"/>
                      <a:pt x="7" y="672"/>
                      <a:pt x="7" y="672"/>
                    </a:cubicBezTo>
                    <a:moveTo>
                      <a:pt x="2386" y="664"/>
                    </a:moveTo>
                    <a:cubicBezTo>
                      <a:pt x="2385" y="671"/>
                      <a:pt x="2385" y="671"/>
                      <a:pt x="2385" y="671"/>
                    </a:cubicBezTo>
                    <a:cubicBezTo>
                      <a:pt x="2387" y="671"/>
                      <a:pt x="2389" y="672"/>
                      <a:pt x="2392" y="672"/>
                    </a:cubicBezTo>
                    <a:cubicBezTo>
                      <a:pt x="2393" y="666"/>
                      <a:pt x="2393" y="666"/>
                      <a:pt x="2393" y="666"/>
                    </a:cubicBezTo>
                    <a:cubicBezTo>
                      <a:pt x="2391" y="665"/>
                      <a:pt x="2389" y="664"/>
                      <a:pt x="2386" y="664"/>
                    </a:cubicBezTo>
                    <a:moveTo>
                      <a:pt x="538" y="663"/>
                    </a:moveTo>
                    <a:cubicBezTo>
                      <a:pt x="534" y="663"/>
                      <a:pt x="534" y="663"/>
                      <a:pt x="534" y="663"/>
                    </a:cubicBezTo>
                    <a:cubicBezTo>
                      <a:pt x="534" y="664"/>
                      <a:pt x="534" y="664"/>
                      <a:pt x="534" y="665"/>
                    </a:cubicBezTo>
                    <a:cubicBezTo>
                      <a:pt x="534" y="670"/>
                      <a:pt x="534" y="670"/>
                      <a:pt x="534" y="670"/>
                    </a:cubicBezTo>
                    <a:cubicBezTo>
                      <a:pt x="538" y="670"/>
                      <a:pt x="538" y="670"/>
                      <a:pt x="538" y="670"/>
                    </a:cubicBezTo>
                    <a:cubicBezTo>
                      <a:pt x="538" y="663"/>
                      <a:pt x="538" y="663"/>
                      <a:pt x="538" y="663"/>
                    </a:cubicBezTo>
                    <a:moveTo>
                      <a:pt x="564" y="663"/>
                    </a:moveTo>
                    <a:cubicBezTo>
                      <a:pt x="558" y="663"/>
                      <a:pt x="558" y="663"/>
                      <a:pt x="558" y="663"/>
                    </a:cubicBezTo>
                    <a:cubicBezTo>
                      <a:pt x="558" y="670"/>
                      <a:pt x="558" y="670"/>
                      <a:pt x="558" y="670"/>
                    </a:cubicBezTo>
                    <a:cubicBezTo>
                      <a:pt x="564" y="670"/>
                      <a:pt x="564" y="670"/>
                      <a:pt x="564" y="670"/>
                    </a:cubicBezTo>
                    <a:cubicBezTo>
                      <a:pt x="564" y="663"/>
                      <a:pt x="564" y="663"/>
                      <a:pt x="564" y="663"/>
                    </a:cubicBezTo>
                    <a:moveTo>
                      <a:pt x="591" y="663"/>
                    </a:moveTo>
                    <a:cubicBezTo>
                      <a:pt x="585" y="663"/>
                      <a:pt x="585" y="663"/>
                      <a:pt x="585" y="663"/>
                    </a:cubicBezTo>
                    <a:cubicBezTo>
                      <a:pt x="585" y="670"/>
                      <a:pt x="585" y="670"/>
                      <a:pt x="585" y="670"/>
                    </a:cubicBezTo>
                    <a:cubicBezTo>
                      <a:pt x="591" y="670"/>
                      <a:pt x="591" y="670"/>
                      <a:pt x="591" y="670"/>
                    </a:cubicBezTo>
                    <a:cubicBezTo>
                      <a:pt x="591" y="664"/>
                      <a:pt x="591" y="664"/>
                      <a:pt x="591" y="664"/>
                    </a:cubicBezTo>
                    <a:cubicBezTo>
                      <a:pt x="591" y="664"/>
                      <a:pt x="591" y="663"/>
                      <a:pt x="591" y="663"/>
                    </a:cubicBezTo>
                    <a:moveTo>
                      <a:pt x="616" y="663"/>
                    </a:moveTo>
                    <a:cubicBezTo>
                      <a:pt x="614" y="663"/>
                      <a:pt x="614" y="663"/>
                      <a:pt x="614" y="663"/>
                    </a:cubicBezTo>
                    <a:cubicBezTo>
                      <a:pt x="612" y="665"/>
                      <a:pt x="612" y="665"/>
                      <a:pt x="612" y="665"/>
                    </a:cubicBezTo>
                    <a:cubicBezTo>
                      <a:pt x="611" y="665"/>
                      <a:pt x="611" y="665"/>
                      <a:pt x="611" y="665"/>
                    </a:cubicBezTo>
                    <a:cubicBezTo>
                      <a:pt x="611" y="670"/>
                      <a:pt x="611" y="670"/>
                      <a:pt x="611" y="670"/>
                    </a:cubicBezTo>
                    <a:cubicBezTo>
                      <a:pt x="616" y="670"/>
                      <a:pt x="616" y="670"/>
                      <a:pt x="616" y="670"/>
                    </a:cubicBezTo>
                    <a:cubicBezTo>
                      <a:pt x="616" y="663"/>
                      <a:pt x="616" y="663"/>
                      <a:pt x="616" y="663"/>
                    </a:cubicBezTo>
                    <a:moveTo>
                      <a:pt x="641" y="663"/>
                    </a:moveTo>
                    <a:cubicBezTo>
                      <a:pt x="639" y="663"/>
                      <a:pt x="639" y="663"/>
                      <a:pt x="639" y="663"/>
                    </a:cubicBezTo>
                    <a:cubicBezTo>
                      <a:pt x="638" y="664"/>
                      <a:pt x="638" y="664"/>
                      <a:pt x="638" y="664"/>
                    </a:cubicBezTo>
                    <a:cubicBezTo>
                      <a:pt x="638" y="670"/>
                      <a:pt x="638" y="670"/>
                      <a:pt x="638" y="670"/>
                    </a:cubicBezTo>
                    <a:cubicBezTo>
                      <a:pt x="641" y="670"/>
                      <a:pt x="641" y="670"/>
                      <a:pt x="641" y="670"/>
                    </a:cubicBezTo>
                    <a:cubicBezTo>
                      <a:pt x="641" y="663"/>
                      <a:pt x="641" y="663"/>
                      <a:pt x="641" y="663"/>
                    </a:cubicBezTo>
                    <a:moveTo>
                      <a:pt x="645" y="663"/>
                    </a:moveTo>
                    <a:cubicBezTo>
                      <a:pt x="645" y="663"/>
                      <a:pt x="645" y="663"/>
                      <a:pt x="645" y="663"/>
                    </a:cubicBezTo>
                    <a:cubicBezTo>
                      <a:pt x="645" y="670"/>
                      <a:pt x="645" y="670"/>
                      <a:pt x="645" y="670"/>
                    </a:cubicBezTo>
                    <a:cubicBezTo>
                      <a:pt x="645" y="670"/>
                      <a:pt x="645" y="670"/>
                      <a:pt x="645" y="670"/>
                    </a:cubicBezTo>
                    <a:cubicBezTo>
                      <a:pt x="645" y="663"/>
                      <a:pt x="645" y="663"/>
                      <a:pt x="645" y="663"/>
                    </a:cubicBezTo>
                    <a:moveTo>
                      <a:pt x="672" y="663"/>
                    </a:moveTo>
                    <a:cubicBezTo>
                      <a:pt x="665" y="663"/>
                      <a:pt x="665" y="663"/>
                      <a:pt x="665" y="663"/>
                    </a:cubicBezTo>
                    <a:cubicBezTo>
                      <a:pt x="665" y="670"/>
                      <a:pt x="665" y="670"/>
                      <a:pt x="665" y="670"/>
                    </a:cubicBezTo>
                    <a:cubicBezTo>
                      <a:pt x="672" y="670"/>
                      <a:pt x="672" y="670"/>
                      <a:pt x="672" y="670"/>
                    </a:cubicBezTo>
                    <a:cubicBezTo>
                      <a:pt x="672" y="663"/>
                      <a:pt x="672" y="663"/>
                      <a:pt x="672" y="663"/>
                    </a:cubicBezTo>
                    <a:moveTo>
                      <a:pt x="696" y="663"/>
                    </a:moveTo>
                    <a:cubicBezTo>
                      <a:pt x="692" y="663"/>
                      <a:pt x="692" y="663"/>
                      <a:pt x="692" y="663"/>
                    </a:cubicBezTo>
                    <a:cubicBezTo>
                      <a:pt x="692" y="670"/>
                      <a:pt x="692" y="670"/>
                      <a:pt x="692" y="670"/>
                    </a:cubicBezTo>
                    <a:cubicBezTo>
                      <a:pt x="699" y="670"/>
                      <a:pt x="699" y="670"/>
                      <a:pt x="699" y="670"/>
                    </a:cubicBezTo>
                    <a:cubicBezTo>
                      <a:pt x="699" y="665"/>
                      <a:pt x="699" y="665"/>
                      <a:pt x="699" y="665"/>
                    </a:cubicBezTo>
                    <a:cubicBezTo>
                      <a:pt x="694" y="665"/>
                      <a:pt x="694" y="665"/>
                      <a:pt x="694" y="665"/>
                    </a:cubicBezTo>
                    <a:cubicBezTo>
                      <a:pt x="696" y="663"/>
                      <a:pt x="696" y="663"/>
                      <a:pt x="696" y="663"/>
                    </a:cubicBezTo>
                    <a:moveTo>
                      <a:pt x="722" y="663"/>
                    </a:moveTo>
                    <a:cubicBezTo>
                      <a:pt x="719" y="663"/>
                      <a:pt x="719" y="663"/>
                      <a:pt x="719" y="663"/>
                    </a:cubicBezTo>
                    <a:cubicBezTo>
                      <a:pt x="719" y="670"/>
                      <a:pt x="719" y="670"/>
                      <a:pt x="719" y="670"/>
                    </a:cubicBezTo>
                    <a:cubicBezTo>
                      <a:pt x="722" y="670"/>
                      <a:pt x="722" y="670"/>
                      <a:pt x="722" y="670"/>
                    </a:cubicBezTo>
                    <a:cubicBezTo>
                      <a:pt x="722" y="665"/>
                      <a:pt x="722" y="665"/>
                      <a:pt x="722" y="665"/>
                    </a:cubicBezTo>
                    <a:cubicBezTo>
                      <a:pt x="722" y="664"/>
                      <a:pt x="722" y="664"/>
                      <a:pt x="722" y="663"/>
                    </a:cubicBezTo>
                    <a:moveTo>
                      <a:pt x="726" y="663"/>
                    </a:moveTo>
                    <a:cubicBezTo>
                      <a:pt x="726" y="663"/>
                      <a:pt x="726" y="663"/>
                      <a:pt x="726" y="663"/>
                    </a:cubicBezTo>
                    <a:cubicBezTo>
                      <a:pt x="725" y="664"/>
                      <a:pt x="725" y="664"/>
                      <a:pt x="725" y="665"/>
                    </a:cubicBezTo>
                    <a:cubicBezTo>
                      <a:pt x="725" y="670"/>
                      <a:pt x="725" y="670"/>
                      <a:pt x="725" y="670"/>
                    </a:cubicBezTo>
                    <a:cubicBezTo>
                      <a:pt x="726" y="670"/>
                      <a:pt x="726" y="670"/>
                      <a:pt x="726" y="670"/>
                    </a:cubicBezTo>
                    <a:cubicBezTo>
                      <a:pt x="726" y="663"/>
                      <a:pt x="726" y="663"/>
                      <a:pt x="726" y="663"/>
                    </a:cubicBezTo>
                    <a:moveTo>
                      <a:pt x="753" y="663"/>
                    </a:moveTo>
                    <a:cubicBezTo>
                      <a:pt x="747" y="663"/>
                      <a:pt x="747" y="663"/>
                      <a:pt x="747" y="663"/>
                    </a:cubicBezTo>
                    <a:cubicBezTo>
                      <a:pt x="747" y="664"/>
                      <a:pt x="747" y="664"/>
                      <a:pt x="747" y="665"/>
                    </a:cubicBezTo>
                    <a:cubicBezTo>
                      <a:pt x="747" y="670"/>
                      <a:pt x="747" y="670"/>
                      <a:pt x="747" y="670"/>
                    </a:cubicBezTo>
                    <a:cubicBezTo>
                      <a:pt x="753" y="670"/>
                      <a:pt x="753" y="670"/>
                      <a:pt x="753" y="670"/>
                    </a:cubicBezTo>
                    <a:cubicBezTo>
                      <a:pt x="753" y="663"/>
                      <a:pt x="753" y="663"/>
                      <a:pt x="753" y="663"/>
                    </a:cubicBezTo>
                    <a:moveTo>
                      <a:pt x="780" y="663"/>
                    </a:moveTo>
                    <a:cubicBezTo>
                      <a:pt x="773" y="663"/>
                      <a:pt x="773" y="663"/>
                      <a:pt x="773" y="663"/>
                    </a:cubicBezTo>
                    <a:cubicBezTo>
                      <a:pt x="773" y="670"/>
                      <a:pt x="773" y="670"/>
                      <a:pt x="773" y="670"/>
                    </a:cubicBezTo>
                    <a:cubicBezTo>
                      <a:pt x="780" y="670"/>
                      <a:pt x="780" y="670"/>
                      <a:pt x="780" y="670"/>
                    </a:cubicBezTo>
                    <a:cubicBezTo>
                      <a:pt x="780" y="663"/>
                      <a:pt x="780" y="663"/>
                      <a:pt x="780" y="663"/>
                    </a:cubicBezTo>
                    <a:moveTo>
                      <a:pt x="806" y="663"/>
                    </a:moveTo>
                    <a:cubicBezTo>
                      <a:pt x="800" y="663"/>
                      <a:pt x="800" y="663"/>
                      <a:pt x="800" y="663"/>
                    </a:cubicBezTo>
                    <a:cubicBezTo>
                      <a:pt x="800" y="670"/>
                      <a:pt x="800" y="670"/>
                      <a:pt x="800" y="670"/>
                    </a:cubicBezTo>
                    <a:cubicBezTo>
                      <a:pt x="806" y="670"/>
                      <a:pt x="806" y="670"/>
                      <a:pt x="806" y="670"/>
                    </a:cubicBezTo>
                    <a:cubicBezTo>
                      <a:pt x="806" y="663"/>
                      <a:pt x="806" y="663"/>
                      <a:pt x="806" y="663"/>
                    </a:cubicBezTo>
                    <a:moveTo>
                      <a:pt x="833" y="663"/>
                    </a:moveTo>
                    <a:cubicBezTo>
                      <a:pt x="827" y="663"/>
                      <a:pt x="827" y="663"/>
                      <a:pt x="827" y="663"/>
                    </a:cubicBezTo>
                    <a:cubicBezTo>
                      <a:pt x="827" y="670"/>
                      <a:pt x="827" y="670"/>
                      <a:pt x="827" y="670"/>
                    </a:cubicBezTo>
                    <a:cubicBezTo>
                      <a:pt x="833" y="670"/>
                      <a:pt x="833" y="670"/>
                      <a:pt x="833" y="670"/>
                    </a:cubicBezTo>
                    <a:cubicBezTo>
                      <a:pt x="833" y="663"/>
                      <a:pt x="833" y="663"/>
                      <a:pt x="833" y="663"/>
                    </a:cubicBezTo>
                    <a:moveTo>
                      <a:pt x="860" y="663"/>
                    </a:moveTo>
                    <a:cubicBezTo>
                      <a:pt x="853" y="663"/>
                      <a:pt x="853" y="663"/>
                      <a:pt x="853" y="663"/>
                    </a:cubicBezTo>
                    <a:cubicBezTo>
                      <a:pt x="853" y="670"/>
                      <a:pt x="853" y="670"/>
                      <a:pt x="853" y="670"/>
                    </a:cubicBezTo>
                    <a:cubicBezTo>
                      <a:pt x="860" y="670"/>
                      <a:pt x="860" y="670"/>
                      <a:pt x="860" y="670"/>
                    </a:cubicBezTo>
                    <a:cubicBezTo>
                      <a:pt x="860" y="663"/>
                      <a:pt x="860" y="663"/>
                      <a:pt x="860" y="663"/>
                    </a:cubicBezTo>
                    <a:moveTo>
                      <a:pt x="887" y="663"/>
                    </a:moveTo>
                    <a:cubicBezTo>
                      <a:pt x="880" y="663"/>
                      <a:pt x="880" y="663"/>
                      <a:pt x="880" y="663"/>
                    </a:cubicBezTo>
                    <a:cubicBezTo>
                      <a:pt x="880" y="670"/>
                      <a:pt x="880" y="670"/>
                      <a:pt x="880" y="670"/>
                    </a:cubicBezTo>
                    <a:cubicBezTo>
                      <a:pt x="887" y="670"/>
                      <a:pt x="887" y="670"/>
                      <a:pt x="887" y="670"/>
                    </a:cubicBezTo>
                    <a:cubicBezTo>
                      <a:pt x="887" y="663"/>
                      <a:pt x="887" y="663"/>
                      <a:pt x="887" y="663"/>
                    </a:cubicBezTo>
                    <a:moveTo>
                      <a:pt x="914" y="663"/>
                    </a:moveTo>
                    <a:cubicBezTo>
                      <a:pt x="907" y="663"/>
                      <a:pt x="907" y="663"/>
                      <a:pt x="907" y="663"/>
                    </a:cubicBezTo>
                    <a:cubicBezTo>
                      <a:pt x="907" y="670"/>
                      <a:pt x="907" y="670"/>
                      <a:pt x="907" y="670"/>
                    </a:cubicBezTo>
                    <a:cubicBezTo>
                      <a:pt x="914" y="670"/>
                      <a:pt x="914" y="670"/>
                      <a:pt x="914" y="670"/>
                    </a:cubicBezTo>
                    <a:cubicBezTo>
                      <a:pt x="914" y="663"/>
                      <a:pt x="914" y="663"/>
                      <a:pt x="914" y="663"/>
                    </a:cubicBezTo>
                    <a:moveTo>
                      <a:pt x="941" y="663"/>
                    </a:moveTo>
                    <a:cubicBezTo>
                      <a:pt x="934" y="663"/>
                      <a:pt x="934" y="663"/>
                      <a:pt x="934" y="663"/>
                    </a:cubicBezTo>
                    <a:cubicBezTo>
                      <a:pt x="934" y="670"/>
                      <a:pt x="934" y="670"/>
                      <a:pt x="934" y="670"/>
                    </a:cubicBezTo>
                    <a:cubicBezTo>
                      <a:pt x="941" y="670"/>
                      <a:pt x="941" y="670"/>
                      <a:pt x="941" y="670"/>
                    </a:cubicBezTo>
                    <a:cubicBezTo>
                      <a:pt x="941" y="663"/>
                      <a:pt x="941" y="663"/>
                      <a:pt x="941" y="663"/>
                    </a:cubicBezTo>
                    <a:moveTo>
                      <a:pt x="968" y="663"/>
                    </a:moveTo>
                    <a:cubicBezTo>
                      <a:pt x="961" y="663"/>
                      <a:pt x="961" y="663"/>
                      <a:pt x="961" y="663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8" y="670"/>
                      <a:pt x="968" y="670"/>
                      <a:pt x="968" y="670"/>
                    </a:cubicBezTo>
                    <a:cubicBezTo>
                      <a:pt x="968" y="663"/>
                      <a:pt x="968" y="663"/>
                      <a:pt x="968" y="663"/>
                    </a:cubicBezTo>
                    <a:moveTo>
                      <a:pt x="995" y="663"/>
                    </a:moveTo>
                    <a:cubicBezTo>
                      <a:pt x="988" y="663"/>
                      <a:pt x="988" y="663"/>
                      <a:pt x="988" y="663"/>
                    </a:cubicBezTo>
                    <a:cubicBezTo>
                      <a:pt x="988" y="670"/>
                      <a:pt x="988" y="670"/>
                      <a:pt x="988" y="670"/>
                    </a:cubicBezTo>
                    <a:cubicBezTo>
                      <a:pt x="995" y="670"/>
                      <a:pt x="995" y="670"/>
                      <a:pt x="995" y="670"/>
                    </a:cubicBezTo>
                    <a:cubicBezTo>
                      <a:pt x="995" y="663"/>
                      <a:pt x="995" y="663"/>
                      <a:pt x="995" y="663"/>
                    </a:cubicBezTo>
                    <a:moveTo>
                      <a:pt x="1022" y="663"/>
                    </a:moveTo>
                    <a:cubicBezTo>
                      <a:pt x="1015" y="663"/>
                      <a:pt x="1015" y="663"/>
                      <a:pt x="1015" y="663"/>
                    </a:cubicBezTo>
                    <a:cubicBezTo>
                      <a:pt x="1015" y="670"/>
                      <a:pt x="1015" y="670"/>
                      <a:pt x="1015" y="670"/>
                    </a:cubicBezTo>
                    <a:cubicBezTo>
                      <a:pt x="1022" y="670"/>
                      <a:pt x="1022" y="670"/>
                      <a:pt x="1022" y="670"/>
                    </a:cubicBezTo>
                    <a:cubicBezTo>
                      <a:pt x="1022" y="663"/>
                      <a:pt x="1022" y="663"/>
                      <a:pt x="1022" y="663"/>
                    </a:cubicBezTo>
                    <a:moveTo>
                      <a:pt x="1048" y="663"/>
                    </a:moveTo>
                    <a:cubicBezTo>
                      <a:pt x="1042" y="663"/>
                      <a:pt x="1042" y="663"/>
                      <a:pt x="1042" y="663"/>
                    </a:cubicBezTo>
                    <a:cubicBezTo>
                      <a:pt x="1042" y="670"/>
                      <a:pt x="1042" y="670"/>
                      <a:pt x="1042" y="670"/>
                    </a:cubicBezTo>
                    <a:cubicBezTo>
                      <a:pt x="1048" y="670"/>
                      <a:pt x="1048" y="670"/>
                      <a:pt x="1048" y="670"/>
                    </a:cubicBezTo>
                    <a:cubicBezTo>
                      <a:pt x="1048" y="663"/>
                      <a:pt x="1048" y="663"/>
                      <a:pt x="1048" y="663"/>
                    </a:cubicBezTo>
                    <a:moveTo>
                      <a:pt x="1075" y="663"/>
                    </a:moveTo>
                    <a:cubicBezTo>
                      <a:pt x="1069" y="663"/>
                      <a:pt x="1069" y="663"/>
                      <a:pt x="1069" y="663"/>
                    </a:cubicBezTo>
                    <a:cubicBezTo>
                      <a:pt x="1069" y="670"/>
                      <a:pt x="1069" y="670"/>
                      <a:pt x="1069" y="670"/>
                    </a:cubicBezTo>
                    <a:cubicBezTo>
                      <a:pt x="1075" y="670"/>
                      <a:pt x="1075" y="670"/>
                      <a:pt x="1075" y="670"/>
                    </a:cubicBezTo>
                    <a:cubicBezTo>
                      <a:pt x="1075" y="663"/>
                      <a:pt x="1075" y="663"/>
                      <a:pt x="1075" y="663"/>
                    </a:cubicBezTo>
                    <a:moveTo>
                      <a:pt x="1102" y="663"/>
                    </a:moveTo>
                    <a:cubicBezTo>
                      <a:pt x="1095" y="663"/>
                      <a:pt x="1095" y="663"/>
                      <a:pt x="1095" y="663"/>
                    </a:cubicBezTo>
                    <a:cubicBezTo>
                      <a:pt x="1095" y="670"/>
                      <a:pt x="1095" y="670"/>
                      <a:pt x="1095" y="670"/>
                    </a:cubicBezTo>
                    <a:cubicBezTo>
                      <a:pt x="1102" y="670"/>
                      <a:pt x="1102" y="670"/>
                      <a:pt x="1102" y="670"/>
                    </a:cubicBezTo>
                    <a:cubicBezTo>
                      <a:pt x="1102" y="663"/>
                      <a:pt x="1102" y="663"/>
                      <a:pt x="1102" y="663"/>
                    </a:cubicBezTo>
                    <a:moveTo>
                      <a:pt x="1129" y="663"/>
                    </a:moveTo>
                    <a:cubicBezTo>
                      <a:pt x="1122" y="663"/>
                      <a:pt x="1122" y="663"/>
                      <a:pt x="1122" y="663"/>
                    </a:cubicBezTo>
                    <a:cubicBezTo>
                      <a:pt x="1122" y="670"/>
                      <a:pt x="1122" y="670"/>
                      <a:pt x="1122" y="670"/>
                    </a:cubicBezTo>
                    <a:cubicBezTo>
                      <a:pt x="1129" y="670"/>
                      <a:pt x="1129" y="670"/>
                      <a:pt x="1129" y="670"/>
                    </a:cubicBezTo>
                    <a:cubicBezTo>
                      <a:pt x="1129" y="663"/>
                      <a:pt x="1129" y="663"/>
                      <a:pt x="1129" y="663"/>
                    </a:cubicBezTo>
                    <a:moveTo>
                      <a:pt x="1156" y="663"/>
                    </a:moveTo>
                    <a:cubicBezTo>
                      <a:pt x="1149" y="663"/>
                      <a:pt x="1149" y="663"/>
                      <a:pt x="1149" y="663"/>
                    </a:cubicBezTo>
                    <a:cubicBezTo>
                      <a:pt x="1149" y="670"/>
                      <a:pt x="1149" y="670"/>
                      <a:pt x="1149" y="670"/>
                    </a:cubicBezTo>
                    <a:cubicBezTo>
                      <a:pt x="1156" y="670"/>
                      <a:pt x="1156" y="670"/>
                      <a:pt x="1156" y="670"/>
                    </a:cubicBezTo>
                    <a:cubicBezTo>
                      <a:pt x="1156" y="663"/>
                      <a:pt x="1156" y="663"/>
                      <a:pt x="1156" y="663"/>
                    </a:cubicBezTo>
                    <a:moveTo>
                      <a:pt x="1183" y="663"/>
                    </a:moveTo>
                    <a:cubicBezTo>
                      <a:pt x="1176" y="663"/>
                      <a:pt x="1176" y="663"/>
                      <a:pt x="1176" y="663"/>
                    </a:cubicBezTo>
                    <a:cubicBezTo>
                      <a:pt x="1176" y="670"/>
                      <a:pt x="1176" y="670"/>
                      <a:pt x="1176" y="670"/>
                    </a:cubicBezTo>
                    <a:cubicBezTo>
                      <a:pt x="1183" y="670"/>
                      <a:pt x="1183" y="670"/>
                      <a:pt x="1183" y="670"/>
                    </a:cubicBezTo>
                    <a:cubicBezTo>
                      <a:pt x="1183" y="663"/>
                      <a:pt x="1183" y="663"/>
                      <a:pt x="1183" y="663"/>
                    </a:cubicBezTo>
                    <a:moveTo>
                      <a:pt x="1210" y="663"/>
                    </a:moveTo>
                    <a:cubicBezTo>
                      <a:pt x="1203" y="663"/>
                      <a:pt x="1203" y="663"/>
                      <a:pt x="1203" y="663"/>
                    </a:cubicBezTo>
                    <a:cubicBezTo>
                      <a:pt x="1203" y="670"/>
                      <a:pt x="1203" y="670"/>
                      <a:pt x="1203" y="670"/>
                    </a:cubicBezTo>
                    <a:cubicBezTo>
                      <a:pt x="1210" y="670"/>
                      <a:pt x="1210" y="670"/>
                      <a:pt x="1210" y="670"/>
                    </a:cubicBezTo>
                    <a:cubicBezTo>
                      <a:pt x="1210" y="663"/>
                      <a:pt x="1210" y="663"/>
                      <a:pt x="1210" y="663"/>
                    </a:cubicBezTo>
                    <a:moveTo>
                      <a:pt x="1237" y="663"/>
                    </a:moveTo>
                    <a:cubicBezTo>
                      <a:pt x="1230" y="663"/>
                      <a:pt x="1230" y="663"/>
                      <a:pt x="1230" y="663"/>
                    </a:cubicBezTo>
                    <a:cubicBezTo>
                      <a:pt x="1230" y="670"/>
                      <a:pt x="1230" y="670"/>
                      <a:pt x="1230" y="670"/>
                    </a:cubicBezTo>
                    <a:cubicBezTo>
                      <a:pt x="1237" y="670"/>
                      <a:pt x="1237" y="670"/>
                      <a:pt x="1237" y="670"/>
                    </a:cubicBezTo>
                    <a:cubicBezTo>
                      <a:pt x="1237" y="663"/>
                      <a:pt x="1237" y="663"/>
                      <a:pt x="1237" y="663"/>
                    </a:cubicBezTo>
                    <a:moveTo>
                      <a:pt x="1264" y="663"/>
                    </a:moveTo>
                    <a:cubicBezTo>
                      <a:pt x="1257" y="663"/>
                      <a:pt x="1257" y="663"/>
                      <a:pt x="1257" y="663"/>
                    </a:cubicBezTo>
                    <a:cubicBezTo>
                      <a:pt x="1257" y="670"/>
                      <a:pt x="1257" y="670"/>
                      <a:pt x="1257" y="670"/>
                    </a:cubicBezTo>
                    <a:cubicBezTo>
                      <a:pt x="1264" y="670"/>
                      <a:pt x="1264" y="670"/>
                      <a:pt x="1264" y="670"/>
                    </a:cubicBezTo>
                    <a:cubicBezTo>
                      <a:pt x="1264" y="663"/>
                      <a:pt x="1264" y="663"/>
                      <a:pt x="1264" y="663"/>
                    </a:cubicBezTo>
                    <a:moveTo>
                      <a:pt x="1290" y="663"/>
                    </a:moveTo>
                    <a:cubicBezTo>
                      <a:pt x="1284" y="663"/>
                      <a:pt x="1284" y="663"/>
                      <a:pt x="1284" y="663"/>
                    </a:cubicBezTo>
                    <a:cubicBezTo>
                      <a:pt x="1284" y="670"/>
                      <a:pt x="1284" y="670"/>
                      <a:pt x="1284" y="670"/>
                    </a:cubicBezTo>
                    <a:cubicBezTo>
                      <a:pt x="1290" y="670"/>
                      <a:pt x="1290" y="670"/>
                      <a:pt x="1290" y="670"/>
                    </a:cubicBezTo>
                    <a:cubicBezTo>
                      <a:pt x="1290" y="663"/>
                      <a:pt x="1290" y="663"/>
                      <a:pt x="1290" y="663"/>
                    </a:cubicBezTo>
                    <a:moveTo>
                      <a:pt x="1317" y="663"/>
                    </a:moveTo>
                    <a:cubicBezTo>
                      <a:pt x="1310" y="663"/>
                      <a:pt x="1310" y="663"/>
                      <a:pt x="1310" y="663"/>
                    </a:cubicBezTo>
                    <a:cubicBezTo>
                      <a:pt x="1310" y="670"/>
                      <a:pt x="1310" y="670"/>
                      <a:pt x="1310" y="670"/>
                    </a:cubicBezTo>
                    <a:cubicBezTo>
                      <a:pt x="1317" y="670"/>
                      <a:pt x="1317" y="670"/>
                      <a:pt x="1317" y="670"/>
                    </a:cubicBezTo>
                    <a:cubicBezTo>
                      <a:pt x="1317" y="663"/>
                      <a:pt x="1317" y="663"/>
                      <a:pt x="1317" y="663"/>
                    </a:cubicBezTo>
                    <a:moveTo>
                      <a:pt x="1344" y="663"/>
                    </a:moveTo>
                    <a:cubicBezTo>
                      <a:pt x="1337" y="663"/>
                      <a:pt x="1337" y="663"/>
                      <a:pt x="1337" y="663"/>
                    </a:cubicBezTo>
                    <a:cubicBezTo>
                      <a:pt x="1337" y="670"/>
                      <a:pt x="1337" y="670"/>
                      <a:pt x="1337" y="670"/>
                    </a:cubicBezTo>
                    <a:cubicBezTo>
                      <a:pt x="1344" y="670"/>
                      <a:pt x="1344" y="670"/>
                      <a:pt x="1344" y="670"/>
                    </a:cubicBezTo>
                    <a:cubicBezTo>
                      <a:pt x="1344" y="663"/>
                      <a:pt x="1344" y="663"/>
                      <a:pt x="1344" y="663"/>
                    </a:cubicBezTo>
                    <a:moveTo>
                      <a:pt x="1371" y="663"/>
                    </a:moveTo>
                    <a:cubicBezTo>
                      <a:pt x="1364" y="663"/>
                      <a:pt x="1364" y="663"/>
                      <a:pt x="1364" y="663"/>
                    </a:cubicBezTo>
                    <a:cubicBezTo>
                      <a:pt x="1364" y="670"/>
                      <a:pt x="1364" y="670"/>
                      <a:pt x="1364" y="670"/>
                    </a:cubicBezTo>
                    <a:cubicBezTo>
                      <a:pt x="1371" y="670"/>
                      <a:pt x="1371" y="670"/>
                      <a:pt x="1371" y="670"/>
                    </a:cubicBezTo>
                    <a:cubicBezTo>
                      <a:pt x="1371" y="663"/>
                      <a:pt x="1371" y="663"/>
                      <a:pt x="1371" y="663"/>
                    </a:cubicBezTo>
                    <a:moveTo>
                      <a:pt x="1398" y="663"/>
                    </a:moveTo>
                    <a:cubicBezTo>
                      <a:pt x="1391" y="663"/>
                      <a:pt x="1391" y="663"/>
                      <a:pt x="1391" y="663"/>
                    </a:cubicBezTo>
                    <a:cubicBezTo>
                      <a:pt x="1391" y="670"/>
                      <a:pt x="1391" y="670"/>
                      <a:pt x="1391" y="670"/>
                    </a:cubicBezTo>
                    <a:cubicBezTo>
                      <a:pt x="1398" y="670"/>
                      <a:pt x="1398" y="670"/>
                      <a:pt x="1398" y="670"/>
                    </a:cubicBezTo>
                    <a:cubicBezTo>
                      <a:pt x="1398" y="663"/>
                      <a:pt x="1398" y="663"/>
                      <a:pt x="1398" y="663"/>
                    </a:cubicBezTo>
                    <a:moveTo>
                      <a:pt x="1425" y="663"/>
                    </a:moveTo>
                    <a:cubicBezTo>
                      <a:pt x="1418" y="663"/>
                      <a:pt x="1418" y="663"/>
                      <a:pt x="1418" y="663"/>
                    </a:cubicBezTo>
                    <a:cubicBezTo>
                      <a:pt x="1418" y="670"/>
                      <a:pt x="1418" y="670"/>
                      <a:pt x="1418" y="670"/>
                    </a:cubicBezTo>
                    <a:cubicBezTo>
                      <a:pt x="1425" y="670"/>
                      <a:pt x="1425" y="670"/>
                      <a:pt x="1425" y="670"/>
                    </a:cubicBezTo>
                    <a:cubicBezTo>
                      <a:pt x="1425" y="663"/>
                      <a:pt x="1425" y="663"/>
                      <a:pt x="1425" y="663"/>
                    </a:cubicBezTo>
                    <a:moveTo>
                      <a:pt x="1452" y="663"/>
                    </a:moveTo>
                    <a:cubicBezTo>
                      <a:pt x="1445" y="663"/>
                      <a:pt x="1445" y="663"/>
                      <a:pt x="1445" y="663"/>
                    </a:cubicBezTo>
                    <a:cubicBezTo>
                      <a:pt x="1445" y="670"/>
                      <a:pt x="1445" y="670"/>
                      <a:pt x="1445" y="670"/>
                    </a:cubicBezTo>
                    <a:cubicBezTo>
                      <a:pt x="1452" y="670"/>
                      <a:pt x="1452" y="670"/>
                      <a:pt x="1452" y="670"/>
                    </a:cubicBezTo>
                    <a:cubicBezTo>
                      <a:pt x="1452" y="663"/>
                      <a:pt x="1452" y="663"/>
                      <a:pt x="1452" y="663"/>
                    </a:cubicBezTo>
                    <a:moveTo>
                      <a:pt x="1479" y="663"/>
                    </a:moveTo>
                    <a:cubicBezTo>
                      <a:pt x="1472" y="663"/>
                      <a:pt x="1472" y="663"/>
                      <a:pt x="1472" y="663"/>
                    </a:cubicBezTo>
                    <a:cubicBezTo>
                      <a:pt x="1472" y="670"/>
                      <a:pt x="1472" y="670"/>
                      <a:pt x="1472" y="670"/>
                    </a:cubicBezTo>
                    <a:cubicBezTo>
                      <a:pt x="1479" y="670"/>
                      <a:pt x="1479" y="670"/>
                      <a:pt x="1479" y="670"/>
                    </a:cubicBezTo>
                    <a:cubicBezTo>
                      <a:pt x="1479" y="663"/>
                      <a:pt x="1479" y="663"/>
                      <a:pt x="1479" y="663"/>
                    </a:cubicBezTo>
                    <a:moveTo>
                      <a:pt x="1505" y="663"/>
                    </a:moveTo>
                    <a:cubicBezTo>
                      <a:pt x="1499" y="663"/>
                      <a:pt x="1499" y="663"/>
                      <a:pt x="1499" y="663"/>
                    </a:cubicBezTo>
                    <a:cubicBezTo>
                      <a:pt x="1499" y="670"/>
                      <a:pt x="1499" y="670"/>
                      <a:pt x="1499" y="670"/>
                    </a:cubicBezTo>
                    <a:cubicBezTo>
                      <a:pt x="1505" y="670"/>
                      <a:pt x="1505" y="670"/>
                      <a:pt x="1505" y="670"/>
                    </a:cubicBezTo>
                    <a:cubicBezTo>
                      <a:pt x="1505" y="663"/>
                      <a:pt x="1505" y="663"/>
                      <a:pt x="1505" y="663"/>
                    </a:cubicBezTo>
                    <a:moveTo>
                      <a:pt x="1532" y="663"/>
                    </a:moveTo>
                    <a:cubicBezTo>
                      <a:pt x="1526" y="663"/>
                      <a:pt x="1526" y="663"/>
                      <a:pt x="1526" y="663"/>
                    </a:cubicBezTo>
                    <a:cubicBezTo>
                      <a:pt x="1526" y="670"/>
                      <a:pt x="1526" y="670"/>
                      <a:pt x="1526" y="670"/>
                    </a:cubicBezTo>
                    <a:cubicBezTo>
                      <a:pt x="1532" y="670"/>
                      <a:pt x="1532" y="670"/>
                      <a:pt x="1532" y="670"/>
                    </a:cubicBezTo>
                    <a:cubicBezTo>
                      <a:pt x="1532" y="663"/>
                      <a:pt x="1532" y="663"/>
                      <a:pt x="1532" y="663"/>
                    </a:cubicBezTo>
                    <a:moveTo>
                      <a:pt x="1559" y="663"/>
                    </a:moveTo>
                    <a:cubicBezTo>
                      <a:pt x="1552" y="663"/>
                      <a:pt x="1552" y="663"/>
                      <a:pt x="1552" y="663"/>
                    </a:cubicBezTo>
                    <a:cubicBezTo>
                      <a:pt x="1552" y="670"/>
                      <a:pt x="1552" y="670"/>
                      <a:pt x="1552" y="670"/>
                    </a:cubicBezTo>
                    <a:cubicBezTo>
                      <a:pt x="1559" y="670"/>
                      <a:pt x="1559" y="670"/>
                      <a:pt x="1559" y="670"/>
                    </a:cubicBezTo>
                    <a:cubicBezTo>
                      <a:pt x="1559" y="663"/>
                      <a:pt x="1559" y="663"/>
                      <a:pt x="1559" y="663"/>
                    </a:cubicBezTo>
                    <a:moveTo>
                      <a:pt x="1586" y="663"/>
                    </a:moveTo>
                    <a:cubicBezTo>
                      <a:pt x="1579" y="663"/>
                      <a:pt x="1579" y="663"/>
                      <a:pt x="1579" y="663"/>
                    </a:cubicBezTo>
                    <a:cubicBezTo>
                      <a:pt x="1579" y="670"/>
                      <a:pt x="1579" y="670"/>
                      <a:pt x="1579" y="670"/>
                    </a:cubicBezTo>
                    <a:cubicBezTo>
                      <a:pt x="1586" y="670"/>
                      <a:pt x="1586" y="670"/>
                      <a:pt x="1586" y="670"/>
                    </a:cubicBezTo>
                    <a:cubicBezTo>
                      <a:pt x="1586" y="663"/>
                      <a:pt x="1586" y="663"/>
                      <a:pt x="1586" y="663"/>
                    </a:cubicBezTo>
                    <a:moveTo>
                      <a:pt x="1613" y="663"/>
                    </a:moveTo>
                    <a:cubicBezTo>
                      <a:pt x="1606" y="663"/>
                      <a:pt x="1606" y="663"/>
                      <a:pt x="1606" y="663"/>
                    </a:cubicBezTo>
                    <a:cubicBezTo>
                      <a:pt x="1606" y="670"/>
                      <a:pt x="1606" y="670"/>
                      <a:pt x="1606" y="670"/>
                    </a:cubicBezTo>
                    <a:cubicBezTo>
                      <a:pt x="1613" y="670"/>
                      <a:pt x="1613" y="670"/>
                      <a:pt x="1613" y="670"/>
                    </a:cubicBezTo>
                    <a:cubicBezTo>
                      <a:pt x="1613" y="663"/>
                      <a:pt x="1613" y="663"/>
                      <a:pt x="1613" y="663"/>
                    </a:cubicBezTo>
                    <a:moveTo>
                      <a:pt x="1640" y="663"/>
                    </a:moveTo>
                    <a:cubicBezTo>
                      <a:pt x="1633" y="663"/>
                      <a:pt x="1633" y="663"/>
                      <a:pt x="1633" y="663"/>
                    </a:cubicBezTo>
                    <a:cubicBezTo>
                      <a:pt x="1633" y="670"/>
                      <a:pt x="1633" y="670"/>
                      <a:pt x="1633" y="670"/>
                    </a:cubicBezTo>
                    <a:cubicBezTo>
                      <a:pt x="1640" y="670"/>
                      <a:pt x="1640" y="670"/>
                      <a:pt x="1640" y="670"/>
                    </a:cubicBezTo>
                    <a:cubicBezTo>
                      <a:pt x="1640" y="663"/>
                      <a:pt x="1640" y="663"/>
                      <a:pt x="1640" y="663"/>
                    </a:cubicBezTo>
                    <a:moveTo>
                      <a:pt x="1667" y="663"/>
                    </a:moveTo>
                    <a:cubicBezTo>
                      <a:pt x="1660" y="663"/>
                      <a:pt x="1660" y="663"/>
                      <a:pt x="1660" y="663"/>
                    </a:cubicBezTo>
                    <a:cubicBezTo>
                      <a:pt x="1660" y="670"/>
                      <a:pt x="1660" y="670"/>
                      <a:pt x="1660" y="670"/>
                    </a:cubicBezTo>
                    <a:cubicBezTo>
                      <a:pt x="1667" y="670"/>
                      <a:pt x="1667" y="670"/>
                      <a:pt x="1667" y="670"/>
                    </a:cubicBezTo>
                    <a:cubicBezTo>
                      <a:pt x="1667" y="663"/>
                      <a:pt x="1667" y="663"/>
                      <a:pt x="1667" y="663"/>
                    </a:cubicBezTo>
                    <a:moveTo>
                      <a:pt x="1694" y="663"/>
                    </a:moveTo>
                    <a:cubicBezTo>
                      <a:pt x="1687" y="663"/>
                      <a:pt x="1687" y="663"/>
                      <a:pt x="1687" y="663"/>
                    </a:cubicBezTo>
                    <a:cubicBezTo>
                      <a:pt x="1687" y="670"/>
                      <a:pt x="1687" y="670"/>
                      <a:pt x="1687" y="670"/>
                    </a:cubicBezTo>
                    <a:cubicBezTo>
                      <a:pt x="1694" y="670"/>
                      <a:pt x="1694" y="670"/>
                      <a:pt x="1694" y="670"/>
                    </a:cubicBezTo>
                    <a:cubicBezTo>
                      <a:pt x="1694" y="663"/>
                      <a:pt x="1694" y="663"/>
                      <a:pt x="1694" y="663"/>
                    </a:cubicBezTo>
                    <a:moveTo>
                      <a:pt x="1721" y="663"/>
                    </a:moveTo>
                    <a:cubicBezTo>
                      <a:pt x="1714" y="663"/>
                      <a:pt x="1714" y="663"/>
                      <a:pt x="1714" y="663"/>
                    </a:cubicBezTo>
                    <a:cubicBezTo>
                      <a:pt x="1714" y="670"/>
                      <a:pt x="1714" y="670"/>
                      <a:pt x="1714" y="670"/>
                    </a:cubicBezTo>
                    <a:cubicBezTo>
                      <a:pt x="1721" y="670"/>
                      <a:pt x="1721" y="670"/>
                      <a:pt x="1721" y="670"/>
                    </a:cubicBezTo>
                    <a:cubicBezTo>
                      <a:pt x="1721" y="663"/>
                      <a:pt x="1721" y="663"/>
                      <a:pt x="1721" y="663"/>
                    </a:cubicBezTo>
                    <a:moveTo>
                      <a:pt x="1747" y="663"/>
                    </a:moveTo>
                    <a:cubicBezTo>
                      <a:pt x="1741" y="663"/>
                      <a:pt x="1741" y="663"/>
                      <a:pt x="1741" y="663"/>
                    </a:cubicBezTo>
                    <a:cubicBezTo>
                      <a:pt x="1741" y="670"/>
                      <a:pt x="1741" y="670"/>
                      <a:pt x="1741" y="670"/>
                    </a:cubicBezTo>
                    <a:cubicBezTo>
                      <a:pt x="1747" y="670"/>
                      <a:pt x="1747" y="670"/>
                      <a:pt x="1747" y="670"/>
                    </a:cubicBezTo>
                    <a:cubicBezTo>
                      <a:pt x="1747" y="663"/>
                      <a:pt x="1747" y="663"/>
                      <a:pt x="1747" y="663"/>
                    </a:cubicBezTo>
                    <a:moveTo>
                      <a:pt x="1774" y="663"/>
                    </a:moveTo>
                    <a:cubicBezTo>
                      <a:pt x="1768" y="663"/>
                      <a:pt x="1768" y="663"/>
                      <a:pt x="1768" y="663"/>
                    </a:cubicBezTo>
                    <a:cubicBezTo>
                      <a:pt x="1768" y="670"/>
                      <a:pt x="1768" y="670"/>
                      <a:pt x="1768" y="670"/>
                    </a:cubicBezTo>
                    <a:cubicBezTo>
                      <a:pt x="1774" y="670"/>
                      <a:pt x="1774" y="670"/>
                      <a:pt x="1774" y="670"/>
                    </a:cubicBezTo>
                    <a:cubicBezTo>
                      <a:pt x="1774" y="663"/>
                      <a:pt x="1774" y="663"/>
                      <a:pt x="1774" y="663"/>
                    </a:cubicBezTo>
                    <a:moveTo>
                      <a:pt x="1801" y="663"/>
                    </a:moveTo>
                    <a:cubicBezTo>
                      <a:pt x="1794" y="663"/>
                      <a:pt x="1794" y="663"/>
                      <a:pt x="1794" y="663"/>
                    </a:cubicBezTo>
                    <a:cubicBezTo>
                      <a:pt x="1794" y="670"/>
                      <a:pt x="1794" y="670"/>
                      <a:pt x="1794" y="670"/>
                    </a:cubicBezTo>
                    <a:cubicBezTo>
                      <a:pt x="1801" y="670"/>
                      <a:pt x="1801" y="670"/>
                      <a:pt x="1801" y="670"/>
                    </a:cubicBezTo>
                    <a:cubicBezTo>
                      <a:pt x="1801" y="663"/>
                      <a:pt x="1801" y="663"/>
                      <a:pt x="1801" y="663"/>
                    </a:cubicBezTo>
                    <a:moveTo>
                      <a:pt x="1828" y="663"/>
                    </a:moveTo>
                    <a:cubicBezTo>
                      <a:pt x="1821" y="663"/>
                      <a:pt x="1821" y="663"/>
                      <a:pt x="1821" y="663"/>
                    </a:cubicBezTo>
                    <a:cubicBezTo>
                      <a:pt x="1821" y="670"/>
                      <a:pt x="1821" y="670"/>
                      <a:pt x="1821" y="670"/>
                    </a:cubicBezTo>
                    <a:cubicBezTo>
                      <a:pt x="1828" y="670"/>
                      <a:pt x="1828" y="670"/>
                      <a:pt x="1828" y="670"/>
                    </a:cubicBezTo>
                    <a:cubicBezTo>
                      <a:pt x="1828" y="663"/>
                      <a:pt x="1828" y="663"/>
                      <a:pt x="1828" y="663"/>
                    </a:cubicBezTo>
                    <a:moveTo>
                      <a:pt x="1855" y="663"/>
                    </a:moveTo>
                    <a:cubicBezTo>
                      <a:pt x="1848" y="663"/>
                      <a:pt x="1848" y="663"/>
                      <a:pt x="1848" y="663"/>
                    </a:cubicBezTo>
                    <a:cubicBezTo>
                      <a:pt x="1848" y="670"/>
                      <a:pt x="1848" y="670"/>
                      <a:pt x="1848" y="670"/>
                    </a:cubicBezTo>
                    <a:cubicBezTo>
                      <a:pt x="1855" y="670"/>
                      <a:pt x="1855" y="670"/>
                      <a:pt x="1855" y="670"/>
                    </a:cubicBezTo>
                    <a:cubicBezTo>
                      <a:pt x="1855" y="663"/>
                      <a:pt x="1855" y="663"/>
                      <a:pt x="1855" y="663"/>
                    </a:cubicBezTo>
                    <a:moveTo>
                      <a:pt x="1882" y="663"/>
                    </a:moveTo>
                    <a:cubicBezTo>
                      <a:pt x="1875" y="663"/>
                      <a:pt x="1875" y="663"/>
                      <a:pt x="1875" y="663"/>
                    </a:cubicBezTo>
                    <a:cubicBezTo>
                      <a:pt x="1875" y="670"/>
                      <a:pt x="1875" y="670"/>
                      <a:pt x="1875" y="670"/>
                    </a:cubicBezTo>
                    <a:cubicBezTo>
                      <a:pt x="1882" y="670"/>
                      <a:pt x="1882" y="670"/>
                      <a:pt x="1882" y="670"/>
                    </a:cubicBezTo>
                    <a:cubicBezTo>
                      <a:pt x="1882" y="663"/>
                      <a:pt x="1882" y="663"/>
                      <a:pt x="1882" y="663"/>
                    </a:cubicBezTo>
                    <a:moveTo>
                      <a:pt x="1909" y="663"/>
                    </a:moveTo>
                    <a:cubicBezTo>
                      <a:pt x="1902" y="663"/>
                      <a:pt x="1902" y="663"/>
                      <a:pt x="1902" y="663"/>
                    </a:cubicBezTo>
                    <a:cubicBezTo>
                      <a:pt x="1902" y="670"/>
                      <a:pt x="1902" y="670"/>
                      <a:pt x="1902" y="670"/>
                    </a:cubicBezTo>
                    <a:cubicBezTo>
                      <a:pt x="1909" y="670"/>
                      <a:pt x="1909" y="670"/>
                      <a:pt x="1909" y="670"/>
                    </a:cubicBezTo>
                    <a:cubicBezTo>
                      <a:pt x="1909" y="663"/>
                      <a:pt x="1909" y="663"/>
                      <a:pt x="1909" y="663"/>
                    </a:cubicBezTo>
                    <a:moveTo>
                      <a:pt x="1936" y="663"/>
                    </a:moveTo>
                    <a:cubicBezTo>
                      <a:pt x="1929" y="663"/>
                      <a:pt x="1929" y="663"/>
                      <a:pt x="1929" y="663"/>
                    </a:cubicBezTo>
                    <a:cubicBezTo>
                      <a:pt x="1929" y="670"/>
                      <a:pt x="1929" y="670"/>
                      <a:pt x="1929" y="670"/>
                    </a:cubicBezTo>
                    <a:cubicBezTo>
                      <a:pt x="1936" y="670"/>
                      <a:pt x="1936" y="670"/>
                      <a:pt x="1936" y="670"/>
                    </a:cubicBezTo>
                    <a:cubicBezTo>
                      <a:pt x="1936" y="663"/>
                      <a:pt x="1936" y="663"/>
                      <a:pt x="1936" y="663"/>
                    </a:cubicBezTo>
                    <a:moveTo>
                      <a:pt x="1963" y="663"/>
                    </a:moveTo>
                    <a:cubicBezTo>
                      <a:pt x="1956" y="663"/>
                      <a:pt x="1956" y="663"/>
                      <a:pt x="1956" y="663"/>
                    </a:cubicBezTo>
                    <a:cubicBezTo>
                      <a:pt x="1956" y="670"/>
                      <a:pt x="1956" y="670"/>
                      <a:pt x="1956" y="670"/>
                    </a:cubicBezTo>
                    <a:cubicBezTo>
                      <a:pt x="1963" y="670"/>
                      <a:pt x="1963" y="670"/>
                      <a:pt x="1963" y="670"/>
                    </a:cubicBezTo>
                    <a:cubicBezTo>
                      <a:pt x="1963" y="663"/>
                      <a:pt x="1963" y="663"/>
                      <a:pt x="1963" y="663"/>
                    </a:cubicBezTo>
                    <a:moveTo>
                      <a:pt x="1989" y="663"/>
                    </a:moveTo>
                    <a:cubicBezTo>
                      <a:pt x="1983" y="663"/>
                      <a:pt x="1983" y="663"/>
                      <a:pt x="1983" y="663"/>
                    </a:cubicBezTo>
                    <a:cubicBezTo>
                      <a:pt x="1983" y="670"/>
                      <a:pt x="1983" y="670"/>
                      <a:pt x="1983" y="670"/>
                    </a:cubicBezTo>
                    <a:cubicBezTo>
                      <a:pt x="1989" y="670"/>
                      <a:pt x="1989" y="670"/>
                      <a:pt x="1989" y="670"/>
                    </a:cubicBezTo>
                    <a:cubicBezTo>
                      <a:pt x="1989" y="663"/>
                      <a:pt x="1989" y="663"/>
                      <a:pt x="1989" y="663"/>
                    </a:cubicBezTo>
                    <a:moveTo>
                      <a:pt x="2016" y="663"/>
                    </a:moveTo>
                    <a:cubicBezTo>
                      <a:pt x="2009" y="663"/>
                      <a:pt x="2009" y="663"/>
                      <a:pt x="2009" y="663"/>
                    </a:cubicBezTo>
                    <a:cubicBezTo>
                      <a:pt x="2009" y="670"/>
                      <a:pt x="2009" y="670"/>
                      <a:pt x="2009" y="670"/>
                    </a:cubicBezTo>
                    <a:cubicBezTo>
                      <a:pt x="2016" y="670"/>
                      <a:pt x="2016" y="670"/>
                      <a:pt x="2016" y="670"/>
                    </a:cubicBezTo>
                    <a:cubicBezTo>
                      <a:pt x="2016" y="663"/>
                      <a:pt x="2016" y="663"/>
                      <a:pt x="2016" y="663"/>
                    </a:cubicBezTo>
                    <a:moveTo>
                      <a:pt x="2043" y="663"/>
                    </a:moveTo>
                    <a:cubicBezTo>
                      <a:pt x="2036" y="663"/>
                      <a:pt x="2036" y="663"/>
                      <a:pt x="2036" y="663"/>
                    </a:cubicBezTo>
                    <a:cubicBezTo>
                      <a:pt x="2036" y="670"/>
                      <a:pt x="2036" y="670"/>
                      <a:pt x="2036" y="670"/>
                    </a:cubicBezTo>
                    <a:cubicBezTo>
                      <a:pt x="2043" y="670"/>
                      <a:pt x="2043" y="670"/>
                      <a:pt x="2043" y="670"/>
                    </a:cubicBezTo>
                    <a:cubicBezTo>
                      <a:pt x="2043" y="663"/>
                      <a:pt x="2043" y="663"/>
                      <a:pt x="2043" y="663"/>
                    </a:cubicBezTo>
                    <a:moveTo>
                      <a:pt x="2070" y="663"/>
                    </a:moveTo>
                    <a:cubicBezTo>
                      <a:pt x="2063" y="663"/>
                      <a:pt x="2063" y="663"/>
                      <a:pt x="2063" y="663"/>
                    </a:cubicBezTo>
                    <a:cubicBezTo>
                      <a:pt x="2063" y="670"/>
                      <a:pt x="2063" y="670"/>
                      <a:pt x="2063" y="670"/>
                    </a:cubicBezTo>
                    <a:cubicBezTo>
                      <a:pt x="2070" y="670"/>
                      <a:pt x="2070" y="670"/>
                      <a:pt x="2070" y="670"/>
                    </a:cubicBezTo>
                    <a:cubicBezTo>
                      <a:pt x="2070" y="663"/>
                      <a:pt x="2070" y="663"/>
                      <a:pt x="2070" y="663"/>
                    </a:cubicBezTo>
                    <a:moveTo>
                      <a:pt x="2097" y="663"/>
                    </a:moveTo>
                    <a:cubicBezTo>
                      <a:pt x="2090" y="663"/>
                      <a:pt x="2090" y="663"/>
                      <a:pt x="2090" y="663"/>
                    </a:cubicBezTo>
                    <a:cubicBezTo>
                      <a:pt x="2090" y="670"/>
                      <a:pt x="2090" y="670"/>
                      <a:pt x="2090" y="670"/>
                    </a:cubicBezTo>
                    <a:cubicBezTo>
                      <a:pt x="2097" y="670"/>
                      <a:pt x="2097" y="670"/>
                      <a:pt x="2097" y="670"/>
                    </a:cubicBezTo>
                    <a:cubicBezTo>
                      <a:pt x="2097" y="663"/>
                      <a:pt x="2097" y="663"/>
                      <a:pt x="2097" y="663"/>
                    </a:cubicBezTo>
                    <a:moveTo>
                      <a:pt x="2124" y="663"/>
                    </a:moveTo>
                    <a:cubicBezTo>
                      <a:pt x="2117" y="663"/>
                      <a:pt x="2117" y="663"/>
                      <a:pt x="2117" y="663"/>
                    </a:cubicBezTo>
                    <a:cubicBezTo>
                      <a:pt x="2117" y="670"/>
                      <a:pt x="2117" y="670"/>
                      <a:pt x="2117" y="670"/>
                    </a:cubicBezTo>
                    <a:cubicBezTo>
                      <a:pt x="2124" y="670"/>
                      <a:pt x="2124" y="670"/>
                      <a:pt x="2124" y="670"/>
                    </a:cubicBezTo>
                    <a:cubicBezTo>
                      <a:pt x="2124" y="663"/>
                      <a:pt x="2124" y="663"/>
                      <a:pt x="2124" y="663"/>
                    </a:cubicBezTo>
                    <a:moveTo>
                      <a:pt x="2151" y="663"/>
                    </a:moveTo>
                    <a:cubicBezTo>
                      <a:pt x="2144" y="663"/>
                      <a:pt x="2144" y="663"/>
                      <a:pt x="2144" y="663"/>
                    </a:cubicBezTo>
                    <a:cubicBezTo>
                      <a:pt x="2144" y="670"/>
                      <a:pt x="2144" y="670"/>
                      <a:pt x="2144" y="670"/>
                    </a:cubicBezTo>
                    <a:cubicBezTo>
                      <a:pt x="2151" y="670"/>
                      <a:pt x="2151" y="670"/>
                      <a:pt x="2151" y="670"/>
                    </a:cubicBezTo>
                    <a:cubicBezTo>
                      <a:pt x="2151" y="663"/>
                      <a:pt x="2151" y="663"/>
                      <a:pt x="2151" y="663"/>
                    </a:cubicBezTo>
                    <a:moveTo>
                      <a:pt x="2178" y="663"/>
                    </a:moveTo>
                    <a:cubicBezTo>
                      <a:pt x="2171" y="663"/>
                      <a:pt x="2171" y="663"/>
                      <a:pt x="2171" y="663"/>
                    </a:cubicBezTo>
                    <a:cubicBezTo>
                      <a:pt x="2171" y="670"/>
                      <a:pt x="2171" y="670"/>
                      <a:pt x="2171" y="670"/>
                    </a:cubicBezTo>
                    <a:cubicBezTo>
                      <a:pt x="2178" y="670"/>
                      <a:pt x="2178" y="670"/>
                      <a:pt x="2178" y="670"/>
                    </a:cubicBezTo>
                    <a:cubicBezTo>
                      <a:pt x="2178" y="663"/>
                      <a:pt x="2178" y="663"/>
                      <a:pt x="2178" y="663"/>
                    </a:cubicBezTo>
                    <a:moveTo>
                      <a:pt x="2204" y="663"/>
                    </a:moveTo>
                    <a:cubicBezTo>
                      <a:pt x="2198" y="663"/>
                      <a:pt x="2198" y="663"/>
                      <a:pt x="2198" y="663"/>
                    </a:cubicBezTo>
                    <a:cubicBezTo>
                      <a:pt x="2198" y="670"/>
                      <a:pt x="2198" y="670"/>
                      <a:pt x="2198" y="670"/>
                    </a:cubicBezTo>
                    <a:cubicBezTo>
                      <a:pt x="2204" y="670"/>
                      <a:pt x="2204" y="670"/>
                      <a:pt x="2204" y="670"/>
                    </a:cubicBezTo>
                    <a:cubicBezTo>
                      <a:pt x="2204" y="663"/>
                      <a:pt x="2204" y="663"/>
                      <a:pt x="2204" y="663"/>
                    </a:cubicBezTo>
                    <a:moveTo>
                      <a:pt x="2231" y="663"/>
                    </a:moveTo>
                    <a:cubicBezTo>
                      <a:pt x="2225" y="663"/>
                      <a:pt x="2225" y="663"/>
                      <a:pt x="2225" y="663"/>
                    </a:cubicBezTo>
                    <a:cubicBezTo>
                      <a:pt x="2225" y="670"/>
                      <a:pt x="2225" y="670"/>
                      <a:pt x="2225" y="670"/>
                    </a:cubicBezTo>
                    <a:cubicBezTo>
                      <a:pt x="2231" y="670"/>
                      <a:pt x="2231" y="670"/>
                      <a:pt x="2231" y="670"/>
                    </a:cubicBezTo>
                    <a:cubicBezTo>
                      <a:pt x="2231" y="663"/>
                      <a:pt x="2231" y="663"/>
                      <a:pt x="2231" y="663"/>
                    </a:cubicBezTo>
                    <a:moveTo>
                      <a:pt x="2258" y="663"/>
                    </a:moveTo>
                    <a:cubicBezTo>
                      <a:pt x="2251" y="663"/>
                      <a:pt x="2251" y="663"/>
                      <a:pt x="2251" y="663"/>
                    </a:cubicBezTo>
                    <a:cubicBezTo>
                      <a:pt x="2251" y="670"/>
                      <a:pt x="2251" y="670"/>
                      <a:pt x="2251" y="670"/>
                    </a:cubicBezTo>
                    <a:cubicBezTo>
                      <a:pt x="2258" y="670"/>
                      <a:pt x="2258" y="670"/>
                      <a:pt x="2258" y="670"/>
                    </a:cubicBezTo>
                    <a:cubicBezTo>
                      <a:pt x="2258" y="663"/>
                      <a:pt x="2258" y="663"/>
                      <a:pt x="2258" y="663"/>
                    </a:cubicBezTo>
                    <a:moveTo>
                      <a:pt x="2285" y="663"/>
                    </a:moveTo>
                    <a:cubicBezTo>
                      <a:pt x="2278" y="663"/>
                      <a:pt x="2278" y="663"/>
                      <a:pt x="2278" y="663"/>
                    </a:cubicBezTo>
                    <a:cubicBezTo>
                      <a:pt x="2278" y="670"/>
                      <a:pt x="2278" y="670"/>
                      <a:pt x="2278" y="670"/>
                    </a:cubicBezTo>
                    <a:cubicBezTo>
                      <a:pt x="2285" y="670"/>
                      <a:pt x="2285" y="670"/>
                      <a:pt x="2285" y="670"/>
                    </a:cubicBezTo>
                    <a:cubicBezTo>
                      <a:pt x="2285" y="663"/>
                      <a:pt x="2285" y="663"/>
                      <a:pt x="2285" y="663"/>
                    </a:cubicBezTo>
                    <a:moveTo>
                      <a:pt x="2312" y="663"/>
                    </a:moveTo>
                    <a:cubicBezTo>
                      <a:pt x="2305" y="663"/>
                      <a:pt x="2305" y="663"/>
                      <a:pt x="2305" y="663"/>
                    </a:cubicBezTo>
                    <a:cubicBezTo>
                      <a:pt x="2305" y="670"/>
                      <a:pt x="2305" y="670"/>
                      <a:pt x="2305" y="670"/>
                    </a:cubicBezTo>
                    <a:cubicBezTo>
                      <a:pt x="2312" y="670"/>
                      <a:pt x="2312" y="670"/>
                      <a:pt x="2312" y="670"/>
                    </a:cubicBezTo>
                    <a:cubicBezTo>
                      <a:pt x="2312" y="663"/>
                      <a:pt x="2312" y="663"/>
                      <a:pt x="2312" y="663"/>
                    </a:cubicBezTo>
                    <a:moveTo>
                      <a:pt x="2339" y="663"/>
                    </a:moveTo>
                    <a:cubicBezTo>
                      <a:pt x="2332" y="663"/>
                      <a:pt x="2332" y="663"/>
                      <a:pt x="2332" y="663"/>
                    </a:cubicBezTo>
                    <a:cubicBezTo>
                      <a:pt x="2332" y="670"/>
                      <a:pt x="2332" y="670"/>
                      <a:pt x="2332" y="670"/>
                    </a:cubicBezTo>
                    <a:cubicBezTo>
                      <a:pt x="2339" y="670"/>
                      <a:pt x="2339" y="670"/>
                      <a:pt x="2339" y="670"/>
                    </a:cubicBezTo>
                    <a:cubicBezTo>
                      <a:pt x="2339" y="663"/>
                      <a:pt x="2339" y="663"/>
                      <a:pt x="2339" y="663"/>
                    </a:cubicBezTo>
                    <a:moveTo>
                      <a:pt x="2366" y="663"/>
                    </a:moveTo>
                    <a:cubicBezTo>
                      <a:pt x="2359" y="663"/>
                      <a:pt x="2359" y="663"/>
                      <a:pt x="2359" y="663"/>
                    </a:cubicBezTo>
                    <a:cubicBezTo>
                      <a:pt x="2359" y="670"/>
                      <a:pt x="2359" y="670"/>
                      <a:pt x="2359" y="670"/>
                    </a:cubicBezTo>
                    <a:cubicBezTo>
                      <a:pt x="2366" y="670"/>
                      <a:pt x="2366" y="670"/>
                      <a:pt x="2366" y="670"/>
                    </a:cubicBezTo>
                    <a:cubicBezTo>
                      <a:pt x="2366" y="663"/>
                      <a:pt x="2366" y="663"/>
                      <a:pt x="2366" y="663"/>
                    </a:cubicBezTo>
                    <a:moveTo>
                      <a:pt x="506" y="659"/>
                    </a:moveTo>
                    <a:cubicBezTo>
                      <a:pt x="503" y="666"/>
                      <a:pt x="503" y="666"/>
                      <a:pt x="503" y="666"/>
                    </a:cubicBezTo>
                    <a:cubicBezTo>
                      <a:pt x="505" y="666"/>
                      <a:pt x="508" y="667"/>
                      <a:pt x="510" y="668"/>
                    </a:cubicBezTo>
                    <a:cubicBezTo>
                      <a:pt x="511" y="664"/>
                      <a:pt x="511" y="664"/>
                      <a:pt x="511" y="664"/>
                    </a:cubicBezTo>
                    <a:cubicBezTo>
                      <a:pt x="510" y="665"/>
                      <a:pt x="510" y="665"/>
                      <a:pt x="510" y="665"/>
                    </a:cubicBezTo>
                    <a:cubicBezTo>
                      <a:pt x="505" y="665"/>
                      <a:pt x="505" y="665"/>
                      <a:pt x="505" y="665"/>
                    </a:cubicBezTo>
                    <a:cubicBezTo>
                      <a:pt x="509" y="660"/>
                      <a:pt x="509" y="660"/>
                      <a:pt x="509" y="660"/>
                    </a:cubicBezTo>
                    <a:cubicBezTo>
                      <a:pt x="508" y="660"/>
                      <a:pt x="507" y="660"/>
                      <a:pt x="506" y="659"/>
                    </a:cubicBezTo>
                    <a:moveTo>
                      <a:pt x="484" y="646"/>
                    </a:move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81" y="653"/>
                      <a:pt x="483" y="654"/>
                      <a:pt x="485" y="656"/>
                    </a:cubicBezTo>
                    <a:cubicBezTo>
                      <a:pt x="489" y="650"/>
                      <a:pt x="489" y="650"/>
                      <a:pt x="489" y="650"/>
                    </a:cubicBezTo>
                    <a:cubicBezTo>
                      <a:pt x="487" y="649"/>
                      <a:pt x="485" y="647"/>
                      <a:pt x="484" y="646"/>
                    </a:cubicBezTo>
                    <a:moveTo>
                      <a:pt x="7" y="645"/>
                    </a:moveTo>
                    <a:cubicBezTo>
                      <a:pt x="0" y="645"/>
                      <a:pt x="0" y="645"/>
                      <a:pt x="0" y="645"/>
                    </a:cubicBezTo>
                    <a:cubicBezTo>
                      <a:pt x="0" y="652"/>
                      <a:pt x="0" y="652"/>
                      <a:pt x="0" y="652"/>
                    </a:cubicBezTo>
                    <a:cubicBezTo>
                      <a:pt x="7" y="652"/>
                      <a:pt x="7" y="652"/>
                      <a:pt x="7" y="652"/>
                    </a:cubicBezTo>
                    <a:cubicBezTo>
                      <a:pt x="7" y="645"/>
                      <a:pt x="7" y="645"/>
                      <a:pt x="7" y="645"/>
                    </a:cubicBezTo>
                    <a:moveTo>
                      <a:pt x="469" y="626"/>
                    </a:move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4" y="631"/>
                      <a:pt x="465" y="633"/>
                      <a:pt x="466" y="635"/>
                    </a:cubicBezTo>
                    <a:cubicBezTo>
                      <a:pt x="472" y="631"/>
                      <a:pt x="472" y="631"/>
                      <a:pt x="472" y="631"/>
                    </a:cubicBezTo>
                    <a:cubicBezTo>
                      <a:pt x="471" y="629"/>
                      <a:pt x="470" y="628"/>
                      <a:pt x="469" y="626"/>
                    </a:cubicBezTo>
                    <a:moveTo>
                      <a:pt x="7" y="618"/>
                    </a:moveTo>
                    <a:cubicBezTo>
                      <a:pt x="0" y="618"/>
                      <a:pt x="0" y="618"/>
                      <a:pt x="0" y="618"/>
                    </a:cubicBezTo>
                    <a:cubicBezTo>
                      <a:pt x="0" y="625"/>
                      <a:pt x="0" y="625"/>
                      <a:pt x="0" y="625"/>
                    </a:cubicBezTo>
                    <a:cubicBezTo>
                      <a:pt x="7" y="625"/>
                      <a:pt x="7" y="625"/>
                      <a:pt x="7" y="625"/>
                    </a:cubicBezTo>
                    <a:cubicBezTo>
                      <a:pt x="7" y="618"/>
                      <a:pt x="7" y="618"/>
                      <a:pt x="7" y="618"/>
                    </a:cubicBezTo>
                    <a:moveTo>
                      <a:pt x="463" y="601"/>
                    </a:moveTo>
                    <a:cubicBezTo>
                      <a:pt x="456" y="601"/>
                      <a:pt x="456" y="601"/>
                      <a:pt x="456" y="601"/>
                    </a:cubicBezTo>
                    <a:cubicBezTo>
                      <a:pt x="456" y="604"/>
                      <a:pt x="456" y="606"/>
                      <a:pt x="457" y="608"/>
                    </a:cubicBezTo>
                    <a:cubicBezTo>
                      <a:pt x="463" y="607"/>
                      <a:pt x="463" y="607"/>
                      <a:pt x="463" y="607"/>
                    </a:cubicBezTo>
                    <a:cubicBezTo>
                      <a:pt x="463" y="605"/>
                      <a:pt x="463" y="603"/>
                      <a:pt x="463" y="601"/>
                    </a:cubicBezTo>
                    <a:moveTo>
                      <a:pt x="7" y="591"/>
                    </a:moveTo>
                    <a:cubicBezTo>
                      <a:pt x="0" y="591"/>
                      <a:pt x="0" y="591"/>
                      <a:pt x="0" y="591"/>
                    </a:cubicBezTo>
                    <a:cubicBezTo>
                      <a:pt x="0" y="598"/>
                      <a:pt x="0" y="598"/>
                      <a:pt x="0" y="598"/>
                    </a:cubicBezTo>
                    <a:cubicBezTo>
                      <a:pt x="7" y="598"/>
                      <a:pt x="7" y="598"/>
                      <a:pt x="7" y="598"/>
                    </a:cubicBezTo>
                    <a:cubicBezTo>
                      <a:pt x="7" y="591"/>
                      <a:pt x="7" y="591"/>
                      <a:pt x="7" y="591"/>
                    </a:cubicBezTo>
                    <a:moveTo>
                      <a:pt x="463" y="574"/>
                    </a:moveTo>
                    <a:cubicBezTo>
                      <a:pt x="456" y="574"/>
                      <a:pt x="456" y="574"/>
                      <a:pt x="456" y="574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63" y="581"/>
                      <a:pt x="463" y="581"/>
                      <a:pt x="463" y="581"/>
                    </a:cubicBezTo>
                    <a:cubicBezTo>
                      <a:pt x="463" y="574"/>
                      <a:pt x="463" y="574"/>
                      <a:pt x="463" y="574"/>
                    </a:cubicBezTo>
                    <a:moveTo>
                      <a:pt x="7" y="564"/>
                    </a:moveTo>
                    <a:cubicBezTo>
                      <a:pt x="0" y="564"/>
                      <a:pt x="0" y="564"/>
                      <a:pt x="0" y="564"/>
                    </a:cubicBezTo>
                    <a:cubicBezTo>
                      <a:pt x="0" y="571"/>
                      <a:pt x="0" y="571"/>
                      <a:pt x="0" y="571"/>
                    </a:cubicBezTo>
                    <a:cubicBezTo>
                      <a:pt x="7" y="571"/>
                      <a:pt x="7" y="571"/>
                      <a:pt x="7" y="571"/>
                    </a:cubicBezTo>
                    <a:cubicBezTo>
                      <a:pt x="7" y="564"/>
                      <a:pt x="7" y="564"/>
                      <a:pt x="7" y="564"/>
                    </a:cubicBezTo>
                    <a:moveTo>
                      <a:pt x="463" y="547"/>
                    </a:moveTo>
                    <a:cubicBezTo>
                      <a:pt x="456" y="547"/>
                      <a:pt x="456" y="547"/>
                      <a:pt x="456" y="547"/>
                    </a:cubicBezTo>
                    <a:cubicBezTo>
                      <a:pt x="456" y="554"/>
                      <a:pt x="456" y="554"/>
                      <a:pt x="456" y="554"/>
                    </a:cubicBezTo>
                    <a:cubicBezTo>
                      <a:pt x="463" y="554"/>
                      <a:pt x="463" y="554"/>
                      <a:pt x="463" y="554"/>
                    </a:cubicBezTo>
                    <a:cubicBezTo>
                      <a:pt x="463" y="547"/>
                      <a:pt x="463" y="547"/>
                      <a:pt x="463" y="547"/>
                    </a:cubicBezTo>
                    <a:moveTo>
                      <a:pt x="7" y="538"/>
                    </a:moveTo>
                    <a:cubicBezTo>
                      <a:pt x="0" y="538"/>
                      <a:pt x="0" y="538"/>
                      <a:pt x="0" y="538"/>
                    </a:cubicBezTo>
                    <a:cubicBezTo>
                      <a:pt x="0" y="544"/>
                      <a:pt x="0" y="544"/>
                      <a:pt x="0" y="544"/>
                    </a:cubicBezTo>
                    <a:cubicBezTo>
                      <a:pt x="7" y="544"/>
                      <a:pt x="7" y="544"/>
                      <a:pt x="7" y="544"/>
                    </a:cubicBezTo>
                    <a:cubicBezTo>
                      <a:pt x="7" y="538"/>
                      <a:pt x="7" y="538"/>
                      <a:pt x="7" y="538"/>
                    </a:cubicBezTo>
                    <a:moveTo>
                      <a:pt x="456" y="520"/>
                    </a:moveTo>
                    <a:cubicBezTo>
                      <a:pt x="456" y="527"/>
                      <a:pt x="456" y="527"/>
                      <a:pt x="456" y="527"/>
                    </a:cubicBezTo>
                    <a:cubicBezTo>
                      <a:pt x="463" y="527"/>
                      <a:pt x="463" y="527"/>
                      <a:pt x="463" y="527"/>
                    </a:cubicBezTo>
                    <a:cubicBezTo>
                      <a:pt x="463" y="520"/>
                      <a:pt x="463" y="520"/>
                      <a:pt x="463" y="520"/>
                    </a:cubicBezTo>
                    <a:cubicBezTo>
                      <a:pt x="456" y="520"/>
                      <a:pt x="456" y="520"/>
                      <a:pt x="456" y="520"/>
                    </a:cubicBezTo>
                    <a:moveTo>
                      <a:pt x="7" y="511"/>
                    </a:moveTo>
                    <a:cubicBezTo>
                      <a:pt x="0" y="511"/>
                      <a:pt x="0" y="511"/>
                      <a:pt x="0" y="511"/>
                    </a:cubicBezTo>
                    <a:cubicBezTo>
                      <a:pt x="0" y="517"/>
                      <a:pt x="0" y="517"/>
                      <a:pt x="0" y="517"/>
                    </a:cubicBezTo>
                    <a:cubicBezTo>
                      <a:pt x="7" y="517"/>
                      <a:pt x="7" y="517"/>
                      <a:pt x="7" y="517"/>
                    </a:cubicBezTo>
                    <a:cubicBezTo>
                      <a:pt x="7" y="511"/>
                      <a:pt x="7" y="511"/>
                      <a:pt x="7" y="511"/>
                    </a:cubicBezTo>
                    <a:moveTo>
                      <a:pt x="462" y="493"/>
                    </a:moveTo>
                    <a:cubicBezTo>
                      <a:pt x="461" y="495"/>
                      <a:pt x="460" y="497"/>
                      <a:pt x="459" y="500"/>
                    </a:cubicBezTo>
                    <a:cubicBezTo>
                      <a:pt x="466" y="502"/>
                      <a:pt x="466" y="502"/>
                      <a:pt x="466" y="502"/>
                    </a:cubicBezTo>
                    <a:cubicBezTo>
                      <a:pt x="466" y="500"/>
                      <a:pt x="467" y="498"/>
                      <a:pt x="468" y="496"/>
                    </a:cubicBezTo>
                    <a:cubicBezTo>
                      <a:pt x="462" y="493"/>
                      <a:pt x="462" y="493"/>
                      <a:pt x="462" y="493"/>
                    </a:cubicBezTo>
                    <a:moveTo>
                      <a:pt x="7" y="484"/>
                    </a:moveTo>
                    <a:cubicBezTo>
                      <a:pt x="0" y="484"/>
                      <a:pt x="0" y="484"/>
                      <a:pt x="0" y="484"/>
                    </a:cubicBezTo>
                    <a:cubicBezTo>
                      <a:pt x="0" y="491"/>
                      <a:pt x="0" y="491"/>
                      <a:pt x="0" y="491"/>
                    </a:cubicBezTo>
                    <a:cubicBezTo>
                      <a:pt x="7" y="491"/>
                      <a:pt x="7" y="491"/>
                      <a:pt x="7" y="491"/>
                    </a:cubicBezTo>
                    <a:cubicBezTo>
                      <a:pt x="7" y="484"/>
                      <a:pt x="7" y="484"/>
                      <a:pt x="7" y="484"/>
                    </a:cubicBezTo>
                    <a:moveTo>
                      <a:pt x="478" y="470"/>
                    </a:moveTo>
                    <a:cubicBezTo>
                      <a:pt x="476" y="472"/>
                      <a:pt x="475" y="473"/>
                      <a:pt x="473" y="475"/>
                    </a:cubicBezTo>
                    <a:cubicBezTo>
                      <a:pt x="478" y="480"/>
                      <a:pt x="478" y="480"/>
                      <a:pt x="478" y="480"/>
                    </a:cubicBezTo>
                    <a:cubicBezTo>
                      <a:pt x="480" y="478"/>
                      <a:pt x="481" y="476"/>
                      <a:pt x="483" y="475"/>
                    </a:cubicBezTo>
                    <a:cubicBezTo>
                      <a:pt x="478" y="470"/>
                      <a:pt x="478" y="470"/>
                      <a:pt x="478" y="470"/>
                    </a:cubicBezTo>
                    <a:moveTo>
                      <a:pt x="7" y="457"/>
                    </a:move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7" y="464"/>
                      <a:pt x="7" y="464"/>
                      <a:pt x="7" y="464"/>
                    </a:cubicBezTo>
                    <a:cubicBezTo>
                      <a:pt x="7" y="457"/>
                      <a:pt x="7" y="457"/>
                      <a:pt x="7" y="457"/>
                    </a:cubicBezTo>
                    <a:moveTo>
                      <a:pt x="501" y="455"/>
                    </a:moveTo>
                    <a:cubicBezTo>
                      <a:pt x="499" y="456"/>
                      <a:pt x="497" y="457"/>
                      <a:pt x="495" y="458"/>
                    </a:cubicBezTo>
                    <a:cubicBezTo>
                      <a:pt x="498" y="464"/>
                      <a:pt x="498" y="464"/>
                      <a:pt x="498" y="464"/>
                    </a:cubicBezTo>
                    <a:cubicBezTo>
                      <a:pt x="500" y="463"/>
                      <a:pt x="502" y="462"/>
                      <a:pt x="504" y="461"/>
                    </a:cubicBezTo>
                    <a:cubicBezTo>
                      <a:pt x="501" y="455"/>
                      <a:pt x="501" y="455"/>
                      <a:pt x="501" y="455"/>
                    </a:cubicBezTo>
                    <a:moveTo>
                      <a:pt x="529" y="450"/>
                    </a:moveTo>
                    <a:cubicBezTo>
                      <a:pt x="527" y="450"/>
                      <a:pt x="527" y="450"/>
                      <a:pt x="527" y="450"/>
                    </a:cubicBezTo>
                    <a:cubicBezTo>
                      <a:pt x="526" y="450"/>
                      <a:pt x="524" y="450"/>
                      <a:pt x="522" y="450"/>
                    </a:cubicBezTo>
                    <a:cubicBezTo>
                      <a:pt x="522" y="457"/>
                      <a:pt x="522" y="457"/>
                      <a:pt x="522" y="457"/>
                    </a:cubicBezTo>
                    <a:cubicBezTo>
                      <a:pt x="524" y="457"/>
                      <a:pt x="526" y="457"/>
                      <a:pt x="527" y="457"/>
                    </a:cubicBezTo>
                    <a:cubicBezTo>
                      <a:pt x="529" y="457"/>
                      <a:pt x="529" y="457"/>
                      <a:pt x="529" y="457"/>
                    </a:cubicBezTo>
                    <a:cubicBezTo>
                      <a:pt x="529" y="450"/>
                      <a:pt x="529" y="450"/>
                      <a:pt x="529" y="450"/>
                    </a:cubicBezTo>
                    <a:moveTo>
                      <a:pt x="556" y="450"/>
                    </a:moveTo>
                    <a:cubicBezTo>
                      <a:pt x="549" y="450"/>
                      <a:pt x="549" y="450"/>
                      <a:pt x="549" y="450"/>
                    </a:cubicBezTo>
                    <a:cubicBezTo>
                      <a:pt x="549" y="457"/>
                      <a:pt x="549" y="457"/>
                      <a:pt x="549" y="457"/>
                    </a:cubicBezTo>
                    <a:cubicBezTo>
                      <a:pt x="556" y="457"/>
                      <a:pt x="556" y="457"/>
                      <a:pt x="556" y="457"/>
                    </a:cubicBezTo>
                    <a:cubicBezTo>
                      <a:pt x="556" y="450"/>
                      <a:pt x="556" y="450"/>
                      <a:pt x="556" y="450"/>
                    </a:cubicBezTo>
                    <a:moveTo>
                      <a:pt x="583" y="450"/>
                    </a:moveTo>
                    <a:cubicBezTo>
                      <a:pt x="576" y="450"/>
                      <a:pt x="576" y="450"/>
                      <a:pt x="576" y="450"/>
                    </a:cubicBezTo>
                    <a:cubicBezTo>
                      <a:pt x="576" y="457"/>
                      <a:pt x="576" y="457"/>
                      <a:pt x="576" y="457"/>
                    </a:cubicBezTo>
                    <a:cubicBezTo>
                      <a:pt x="583" y="457"/>
                      <a:pt x="583" y="457"/>
                      <a:pt x="583" y="457"/>
                    </a:cubicBezTo>
                    <a:cubicBezTo>
                      <a:pt x="583" y="450"/>
                      <a:pt x="583" y="450"/>
                      <a:pt x="583" y="450"/>
                    </a:cubicBezTo>
                    <a:moveTo>
                      <a:pt x="610" y="450"/>
                    </a:moveTo>
                    <a:cubicBezTo>
                      <a:pt x="603" y="450"/>
                      <a:pt x="603" y="450"/>
                      <a:pt x="603" y="450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10" y="457"/>
                      <a:pt x="610" y="457"/>
                      <a:pt x="610" y="457"/>
                    </a:cubicBezTo>
                    <a:cubicBezTo>
                      <a:pt x="610" y="450"/>
                      <a:pt x="610" y="450"/>
                      <a:pt x="610" y="450"/>
                    </a:cubicBezTo>
                    <a:moveTo>
                      <a:pt x="637" y="450"/>
                    </a:moveTo>
                    <a:cubicBezTo>
                      <a:pt x="630" y="450"/>
                      <a:pt x="630" y="450"/>
                      <a:pt x="630" y="450"/>
                    </a:cubicBezTo>
                    <a:cubicBezTo>
                      <a:pt x="630" y="457"/>
                      <a:pt x="630" y="457"/>
                      <a:pt x="630" y="457"/>
                    </a:cubicBezTo>
                    <a:cubicBezTo>
                      <a:pt x="637" y="457"/>
                      <a:pt x="637" y="457"/>
                      <a:pt x="637" y="457"/>
                    </a:cubicBezTo>
                    <a:cubicBezTo>
                      <a:pt x="637" y="450"/>
                      <a:pt x="637" y="450"/>
                      <a:pt x="637" y="450"/>
                    </a:cubicBezTo>
                    <a:moveTo>
                      <a:pt x="663" y="450"/>
                    </a:moveTo>
                    <a:cubicBezTo>
                      <a:pt x="657" y="450"/>
                      <a:pt x="657" y="450"/>
                      <a:pt x="657" y="450"/>
                    </a:cubicBezTo>
                    <a:cubicBezTo>
                      <a:pt x="657" y="457"/>
                      <a:pt x="657" y="457"/>
                      <a:pt x="657" y="457"/>
                    </a:cubicBezTo>
                    <a:cubicBezTo>
                      <a:pt x="663" y="457"/>
                      <a:pt x="663" y="457"/>
                      <a:pt x="663" y="457"/>
                    </a:cubicBezTo>
                    <a:cubicBezTo>
                      <a:pt x="663" y="450"/>
                      <a:pt x="663" y="450"/>
                      <a:pt x="663" y="450"/>
                    </a:cubicBezTo>
                    <a:moveTo>
                      <a:pt x="690" y="450"/>
                    </a:moveTo>
                    <a:cubicBezTo>
                      <a:pt x="683" y="450"/>
                      <a:pt x="683" y="450"/>
                      <a:pt x="683" y="450"/>
                    </a:cubicBezTo>
                    <a:cubicBezTo>
                      <a:pt x="684" y="457"/>
                      <a:pt x="684" y="457"/>
                      <a:pt x="684" y="457"/>
                    </a:cubicBezTo>
                    <a:cubicBezTo>
                      <a:pt x="690" y="457"/>
                      <a:pt x="690" y="457"/>
                      <a:pt x="690" y="457"/>
                    </a:cubicBezTo>
                    <a:cubicBezTo>
                      <a:pt x="690" y="450"/>
                      <a:pt x="690" y="450"/>
                      <a:pt x="690" y="450"/>
                    </a:cubicBezTo>
                    <a:moveTo>
                      <a:pt x="717" y="449"/>
                    </a:moveTo>
                    <a:cubicBezTo>
                      <a:pt x="715" y="450"/>
                      <a:pt x="713" y="450"/>
                      <a:pt x="711" y="450"/>
                    </a:cubicBezTo>
                    <a:cubicBezTo>
                      <a:pt x="710" y="450"/>
                      <a:pt x="710" y="450"/>
                      <a:pt x="710" y="450"/>
                    </a:cubicBezTo>
                    <a:cubicBezTo>
                      <a:pt x="710" y="456"/>
                      <a:pt x="710" y="456"/>
                      <a:pt x="710" y="456"/>
                    </a:cubicBezTo>
                    <a:cubicBezTo>
                      <a:pt x="711" y="456"/>
                      <a:pt x="711" y="456"/>
                      <a:pt x="711" y="456"/>
                    </a:cubicBezTo>
                    <a:cubicBezTo>
                      <a:pt x="713" y="456"/>
                      <a:pt x="715" y="456"/>
                      <a:pt x="717" y="456"/>
                    </a:cubicBezTo>
                    <a:cubicBezTo>
                      <a:pt x="717" y="449"/>
                      <a:pt x="717" y="449"/>
                      <a:pt x="717" y="449"/>
                    </a:cubicBezTo>
                    <a:moveTo>
                      <a:pt x="741" y="442"/>
                    </a:moveTo>
                    <a:cubicBezTo>
                      <a:pt x="739" y="443"/>
                      <a:pt x="737" y="444"/>
                      <a:pt x="735" y="445"/>
                    </a:cubicBezTo>
                    <a:cubicBezTo>
                      <a:pt x="738" y="451"/>
                      <a:pt x="738" y="451"/>
                      <a:pt x="738" y="451"/>
                    </a:cubicBezTo>
                    <a:cubicBezTo>
                      <a:pt x="740" y="450"/>
                      <a:pt x="742" y="449"/>
                      <a:pt x="744" y="448"/>
                    </a:cubicBezTo>
                    <a:cubicBezTo>
                      <a:pt x="741" y="442"/>
                      <a:pt x="741" y="442"/>
                      <a:pt x="741" y="442"/>
                    </a:cubicBezTo>
                    <a:moveTo>
                      <a:pt x="7" y="430"/>
                    </a:moveTo>
                    <a:cubicBezTo>
                      <a:pt x="0" y="430"/>
                      <a:pt x="0" y="430"/>
                      <a:pt x="0" y="430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7" y="437"/>
                      <a:pt x="7" y="437"/>
                      <a:pt x="7" y="437"/>
                    </a:cubicBezTo>
                    <a:cubicBezTo>
                      <a:pt x="7" y="430"/>
                      <a:pt x="7" y="430"/>
                      <a:pt x="7" y="430"/>
                    </a:cubicBezTo>
                    <a:moveTo>
                      <a:pt x="761" y="426"/>
                    </a:moveTo>
                    <a:cubicBezTo>
                      <a:pt x="760" y="428"/>
                      <a:pt x="758" y="430"/>
                      <a:pt x="757" y="431"/>
                    </a:cubicBezTo>
                    <a:cubicBezTo>
                      <a:pt x="761" y="436"/>
                      <a:pt x="761" y="436"/>
                      <a:pt x="761" y="436"/>
                    </a:cubicBezTo>
                    <a:cubicBezTo>
                      <a:pt x="763" y="434"/>
                      <a:pt x="765" y="432"/>
                      <a:pt x="766" y="431"/>
                    </a:cubicBezTo>
                    <a:cubicBezTo>
                      <a:pt x="761" y="426"/>
                      <a:pt x="761" y="426"/>
                      <a:pt x="761" y="426"/>
                    </a:cubicBezTo>
                    <a:moveTo>
                      <a:pt x="773" y="404"/>
                    </a:moveTo>
                    <a:cubicBezTo>
                      <a:pt x="772" y="406"/>
                      <a:pt x="772" y="408"/>
                      <a:pt x="771" y="410"/>
                    </a:cubicBezTo>
                    <a:cubicBezTo>
                      <a:pt x="777" y="413"/>
                      <a:pt x="777" y="413"/>
                      <a:pt x="777" y="413"/>
                    </a:cubicBezTo>
                    <a:cubicBezTo>
                      <a:pt x="778" y="411"/>
                      <a:pt x="779" y="408"/>
                      <a:pt x="780" y="406"/>
                    </a:cubicBezTo>
                    <a:cubicBezTo>
                      <a:pt x="773" y="404"/>
                      <a:pt x="773" y="404"/>
                      <a:pt x="773" y="404"/>
                    </a:cubicBezTo>
                    <a:moveTo>
                      <a:pt x="7" y="403"/>
                    </a:moveTo>
                    <a:cubicBezTo>
                      <a:pt x="0" y="403"/>
                      <a:pt x="0" y="403"/>
                      <a:pt x="0" y="403"/>
                    </a:cubicBezTo>
                    <a:cubicBezTo>
                      <a:pt x="0" y="410"/>
                      <a:pt x="0" y="410"/>
                      <a:pt x="0" y="410"/>
                    </a:cubicBezTo>
                    <a:cubicBezTo>
                      <a:pt x="7" y="410"/>
                      <a:pt x="7" y="410"/>
                      <a:pt x="7" y="410"/>
                    </a:cubicBezTo>
                    <a:cubicBezTo>
                      <a:pt x="7" y="403"/>
                      <a:pt x="7" y="403"/>
                      <a:pt x="7" y="403"/>
                    </a:cubicBezTo>
                    <a:moveTo>
                      <a:pt x="783" y="378"/>
                    </a:moveTo>
                    <a:cubicBezTo>
                      <a:pt x="776" y="378"/>
                      <a:pt x="776" y="378"/>
                      <a:pt x="776" y="378"/>
                    </a:cubicBezTo>
                    <a:cubicBezTo>
                      <a:pt x="776" y="385"/>
                      <a:pt x="776" y="385"/>
                      <a:pt x="776" y="385"/>
                    </a:cubicBezTo>
                    <a:cubicBezTo>
                      <a:pt x="783" y="385"/>
                      <a:pt x="783" y="385"/>
                      <a:pt x="783" y="385"/>
                    </a:cubicBezTo>
                    <a:cubicBezTo>
                      <a:pt x="783" y="378"/>
                      <a:pt x="783" y="378"/>
                      <a:pt x="783" y="378"/>
                    </a:cubicBezTo>
                    <a:moveTo>
                      <a:pt x="7" y="376"/>
                    </a:moveTo>
                    <a:cubicBezTo>
                      <a:pt x="0" y="376"/>
                      <a:pt x="0" y="376"/>
                      <a:pt x="0" y="376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7" y="383"/>
                      <a:pt x="7" y="383"/>
                      <a:pt x="7" y="383"/>
                    </a:cubicBezTo>
                    <a:cubicBezTo>
                      <a:pt x="7" y="376"/>
                      <a:pt x="7" y="376"/>
                      <a:pt x="7" y="376"/>
                    </a:cubicBezTo>
                    <a:moveTo>
                      <a:pt x="783" y="352"/>
                    </a:moveTo>
                    <a:cubicBezTo>
                      <a:pt x="776" y="352"/>
                      <a:pt x="776" y="352"/>
                      <a:pt x="776" y="352"/>
                    </a:cubicBezTo>
                    <a:cubicBezTo>
                      <a:pt x="776" y="358"/>
                      <a:pt x="776" y="358"/>
                      <a:pt x="776" y="358"/>
                    </a:cubicBezTo>
                    <a:cubicBezTo>
                      <a:pt x="783" y="358"/>
                      <a:pt x="783" y="358"/>
                      <a:pt x="783" y="358"/>
                    </a:cubicBezTo>
                    <a:cubicBezTo>
                      <a:pt x="783" y="352"/>
                      <a:pt x="783" y="352"/>
                      <a:pt x="783" y="352"/>
                    </a:cubicBezTo>
                    <a:moveTo>
                      <a:pt x="7" y="349"/>
                    </a:moveTo>
                    <a:cubicBezTo>
                      <a:pt x="0" y="349"/>
                      <a:pt x="0" y="349"/>
                      <a:pt x="0" y="349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7" y="356"/>
                      <a:pt x="7" y="356"/>
                      <a:pt x="7" y="356"/>
                    </a:cubicBezTo>
                    <a:cubicBezTo>
                      <a:pt x="7" y="349"/>
                      <a:pt x="7" y="349"/>
                      <a:pt x="7" y="349"/>
                    </a:cubicBezTo>
                    <a:moveTo>
                      <a:pt x="783" y="325"/>
                    </a:moveTo>
                    <a:cubicBezTo>
                      <a:pt x="776" y="325"/>
                      <a:pt x="776" y="325"/>
                      <a:pt x="776" y="325"/>
                    </a:cubicBezTo>
                    <a:cubicBezTo>
                      <a:pt x="776" y="331"/>
                      <a:pt x="776" y="331"/>
                      <a:pt x="776" y="331"/>
                    </a:cubicBezTo>
                    <a:cubicBezTo>
                      <a:pt x="783" y="331"/>
                      <a:pt x="783" y="331"/>
                      <a:pt x="783" y="331"/>
                    </a:cubicBezTo>
                    <a:cubicBezTo>
                      <a:pt x="783" y="325"/>
                      <a:pt x="783" y="325"/>
                      <a:pt x="783" y="325"/>
                    </a:cubicBezTo>
                    <a:moveTo>
                      <a:pt x="7" y="322"/>
                    </a:moveTo>
                    <a:cubicBezTo>
                      <a:pt x="0" y="322"/>
                      <a:pt x="0" y="322"/>
                      <a:pt x="0" y="322"/>
                    </a:cubicBezTo>
                    <a:cubicBezTo>
                      <a:pt x="0" y="329"/>
                      <a:pt x="0" y="329"/>
                      <a:pt x="0" y="329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7" y="322"/>
                      <a:pt x="7" y="322"/>
                      <a:pt x="7" y="322"/>
                    </a:cubicBezTo>
                    <a:moveTo>
                      <a:pt x="783" y="298"/>
                    </a:moveTo>
                    <a:cubicBezTo>
                      <a:pt x="776" y="298"/>
                      <a:pt x="776" y="298"/>
                      <a:pt x="776" y="298"/>
                    </a:cubicBezTo>
                    <a:cubicBezTo>
                      <a:pt x="776" y="305"/>
                      <a:pt x="776" y="305"/>
                      <a:pt x="776" y="305"/>
                    </a:cubicBezTo>
                    <a:cubicBezTo>
                      <a:pt x="783" y="305"/>
                      <a:pt x="783" y="305"/>
                      <a:pt x="783" y="305"/>
                    </a:cubicBezTo>
                    <a:cubicBezTo>
                      <a:pt x="783" y="298"/>
                      <a:pt x="783" y="298"/>
                      <a:pt x="783" y="298"/>
                    </a:cubicBezTo>
                    <a:moveTo>
                      <a:pt x="7" y="296"/>
                    </a:moveTo>
                    <a:cubicBezTo>
                      <a:pt x="0" y="296"/>
                      <a:pt x="0" y="296"/>
                      <a:pt x="0" y="296"/>
                    </a:cubicBezTo>
                    <a:cubicBezTo>
                      <a:pt x="0" y="302"/>
                      <a:pt x="0" y="302"/>
                      <a:pt x="0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296"/>
                      <a:pt x="7" y="296"/>
                      <a:pt x="7" y="296"/>
                    </a:cubicBezTo>
                    <a:moveTo>
                      <a:pt x="783" y="271"/>
                    </a:moveTo>
                    <a:cubicBezTo>
                      <a:pt x="776" y="271"/>
                      <a:pt x="776" y="271"/>
                      <a:pt x="776" y="271"/>
                    </a:cubicBezTo>
                    <a:cubicBezTo>
                      <a:pt x="776" y="278"/>
                      <a:pt x="776" y="278"/>
                      <a:pt x="776" y="278"/>
                    </a:cubicBezTo>
                    <a:cubicBezTo>
                      <a:pt x="783" y="278"/>
                      <a:pt x="783" y="278"/>
                      <a:pt x="783" y="278"/>
                    </a:cubicBezTo>
                    <a:cubicBezTo>
                      <a:pt x="783" y="271"/>
                      <a:pt x="783" y="271"/>
                      <a:pt x="783" y="271"/>
                    </a:cubicBezTo>
                    <a:moveTo>
                      <a:pt x="7" y="269"/>
                    </a:moveTo>
                    <a:cubicBezTo>
                      <a:pt x="0" y="269"/>
                      <a:pt x="0" y="269"/>
                      <a:pt x="0" y="269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7" y="276"/>
                      <a:pt x="7" y="276"/>
                      <a:pt x="7" y="276"/>
                    </a:cubicBezTo>
                    <a:cubicBezTo>
                      <a:pt x="7" y="269"/>
                      <a:pt x="7" y="269"/>
                      <a:pt x="7" y="269"/>
                    </a:cubicBezTo>
                    <a:moveTo>
                      <a:pt x="783" y="244"/>
                    </a:moveTo>
                    <a:cubicBezTo>
                      <a:pt x="776" y="244"/>
                      <a:pt x="776" y="244"/>
                      <a:pt x="776" y="244"/>
                    </a:cubicBezTo>
                    <a:cubicBezTo>
                      <a:pt x="776" y="251"/>
                      <a:pt x="776" y="251"/>
                      <a:pt x="776" y="251"/>
                    </a:cubicBezTo>
                    <a:cubicBezTo>
                      <a:pt x="783" y="251"/>
                      <a:pt x="783" y="251"/>
                      <a:pt x="783" y="251"/>
                    </a:cubicBezTo>
                    <a:cubicBezTo>
                      <a:pt x="783" y="244"/>
                      <a:pt x="783" y="244"/>
                      <a:pt x="783" y="244"/>
                    </a:cubicBezTo>
                    <a:moveTo>
                      <a:pt x="7" y="242"/>
                    </a:move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42"/>
                      <a:pt x="7" y="242"/>
                      <a:pt x="7" y="242"/>
                    </a:cubicBezTo>
                    <a:moveTo>
                      <a:pt x="783" y="217"/>
                    </a:moveTo>
                    <a:cubicBezTo>
                      <a:pt x="776" y="217"/>
                      <a:pt x="776" y="217"/>
                      <a:pt x="776" y="217"/>
                    </a:cubicBezTo>
                    <a:cubicBezTo>
                      <a:pt x="776" y="224"/>
                      <a:pt x="776" y="224"/>
                      <a:pt x="776" y="224"/>
                    </a:cubicBezTo>
                    <a:cubicBezTo>
                      <a:pt x="783" y="224"/>
                      <a:pt x="783" y="224"/>
                      <a:pt x="783" y="224"/>
                    </a:cubicBezTo>
                    <a:cubicBezTo>
                      <a:pt x="783" y="217"/>
                      <a:pt x="783" y="217"/>
                      <a:pt x="783" y="217"/>
                    </a:cubicBezTo>
                    <a:moveTo>
                      <a:pt x="7" y="215"/>
                    </a:move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7" y="215"/>
                      <a:pt x="7" y="215"/>
                      <a:pt x="7" y="215"/>
                    </a:cubicBezTo>
                    <a:moveTo>
                      <a:pt x="783" y="190"/>
                    </a:moveTo>
                    <a:cubicBezTo>
                      <a:pt x="776" y="190"/>
                      <a:pt x="776" y="190"/>
                      <a:pt x="776" y="190"/>
                    </a:cubicBezTo>
                    <a:cubicBezTo>
                      <a:pt x="776" y="197"/>
                      <a:pt x="776" y="197"/>
                      <a:pt x="776" y="197"/>
                    </a:cubicBezTo>
                    <a:cubicBezTo>
                      <a:pt x="783" y="197"/>
                      <a:pt x="783" y="197"/>
                      <a:pt x="783" y="197"/>
                    </a:cubicBezTo>
                    <a:cubicBezTo>
                      <a:pt x="783" y="190"/>
                      <a:pt x="783" y="190"/>
                      <a:pt x="783" y="190"/>
                    </a:cubicBezTo>
                    <a:moveTo>
                      <a:pt x="7" y="188"/>
                    </a:moveTo>
                    <a:cubicBezTo>
                      <a:pt x="0" y="188"/>
                      <a:pt x="0" y="188"/>
                      <a:pt x="0" y="188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7" y="195"/>
                      <a:pt x="7" y="195"/>
                      <a:pt x="7" y="195"/>
                    </a:cubicBezTo>
                    <a:cubicBezTo>
                      <a:pt x="7" y="188"/>
                      <a:pt x="7" y="188"/>
                      <a:pt x="7" y="188"/>
                    </a:cubicBezTo>
                    <a:moveTo>
                      <a:pt x="783" y="163"/>
                    </a:moveTo>
                    <a:cubicBezTo>
                      <a:pt x="776" y="163"/>
                      <a:pt x="776" y="163"/>
                      <a:pt x="776" y="163"/>
                    </a:cubicBezTo>
                    <a:cubicBezTo>
                      <a:pt x="776" y="170"/>
                      <a:pt x="776" y="170"/>
                      <a:pt x="776" y="170"/>
                    </a:cubicBezTo>
                    <a:cubicBezTo>
                      <a:pt x="783" y="170"/>
                      <a:pt x="783" y="170"/>
                      <a:pt x="783" y="170"/>
                    </a:cubicBezTo>
                    <a:cubicBezTo>
                      <a:pt x="783" y="163"/>
                      <a:pt x="783" y="163"/>
                      <a:pt x="783" y="163"/>
                    </a:cubicBezTo>
                    <a:moveTo>
                      <a:pt x="7" y="161"/>
                    </a:move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7" y="161"/>
                      <a:pt x="7" y="161"/>
                      <a:pt x="7" y="161"/>
                    </a:cubicBezTo>
                    <a:moveTo>
                      <a:pt x="783" y="136"/>
                    </a:moveTo>
                    <a:cubicBezTo>
                      <a:pt x="776" y="136"/>
                      <a:pt x="776" y="136"/>
                      <a:pt x="776" y="136"/>
                    </a:cubicBezTo>
                    <a:cubicBezTo>
                      <a:pt x="776" y="143"/>
                      <a:pt x="776" y="143"/>
                      <a:pt x="776" y="143"/>
                    </a:cubicBezTo>
                    <a:cubicBezTo>
                      <a:pt x="783" y="143"/>
                      <a:pt x="783" y="143"/>
                      <a:pt x="783" y="143"/>
                    </a:cubicBezTo>
                    <a:cubicBezTo>
                      <a:pt x="783" y="136"/>
                      <a:pt x="783" y="136"/>
                      <a:pt x="783" y="136"/>
                    </a:cubicBezTo>
                    <a:moveTo>
                      <a:pt x="7" y="13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34"/>
                      <a:pt x="7" y="134"/>
                      <a:pt x="7" y="134"/>
                    </a:cubicBezTo>
                    <a:moveTo>
                      <a:pt x="780" y="109"/>
                    </a:moveTo>
                    <a:cubicBezTo>
                      <a:pt x="779" y="111"/>
                      <a:pt x="778" y="113"/>
                      <a:pt x="778" y="116"/>
                    </a:cubicBezTo>
                    <a:cubicBezTo>
                      <a:pt x="784" y="117"/>
                      <a:pt x="784" y="117"/>
                      <a:pt x="784" y="117"/>
                    </a:cubicBezTo>
                    <a:cubicBezTo>
                      <a:pt x="785" y="115"/>
                      <a:pt x="785" y="113"/>
                      <a:pt x="786" y="111"/>
                    </a:cubicBezTo>
                    <a:cubicBezTo>
                      <a:pt x="780" y="109"/>
                      <a:pt x="780" y="109"/>
                      <a:pt x="780" y="109"/>
                    </a:cubicBezTo>
                    <a:moveTo>
                      <a:pt x="7" y="10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7" y="114"/>
                      <a:pt x="7" y="114"/>
                      <a:pt x="7" y="114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794" y="85"/>
                    </a:moveTo>
                    <a:cubicBezTo>
                      <a:pt x="792" y="86"/>
                      <a:pt x="791" y="88"/>
                      <a:pt x="789" y="90"/>
                    </a:cubicBezTo>
                    <a:cubicBezTo>
                      <a:pt x="795" y="94"/>
                      <a:pt x="795" y="94"/>
                      <a:pt x="795" y="94"/>
                    </a:cubicBezTo>
                    <a:cubicBezTo>
                      <a:pt x="796" y="92"/>
                      <a:pt x="797" y="91"/>
                      <a:pt x="799" y="89"/>
                    </a:cubicBezTo>
                    <a:cubicBezTo>
                      <a:pt x="794" y="85"/>
                      <a:pt x="794" y="85"/>
                      <a:pt x="794" y="85"/>
                    </a:cubicBezTo>
                    <a:moveTo>
                      <a:pt x="7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1"/>
                      <a:pt x="7" y="81"/>
                      <a:pt x="7" y="81"/>
                    </a:cubicBezTo>
                    <a:moveTo>
                      <a:pt x="816" y="68"/>
                    </a:moveTo>
                    <a:cubicBezTo>
                      <a:pt x="814" y="69"/>
                      <a:pt x="812" y="70"/>
                      <a:pt x="810" y="71"/>
                    </a:cubicBezTo>
                    <a:cubicBezTo>
                      <a:pt x="813" y="77"/>
                      <a:pt x="813" y="77"/>
                      <a:pt x="813" y="77"/>
                    </a:cubicBezTo>
                    <a:cubicBezTo>
                      <a:pt x="815" y="76"/>
                      <a:pt x="817" y="75"/>
                      <a:pt x="819" y="74"/>
                    </a:cubicBezTo>
                    <a:cubicBezTo>
                      <a:pt x="816" y="68"/>
                      <a:pt x="816" y="68"/>
                      <a:pt x="816" y="68"/>
                    </a:cubicBezTo>
                    <a:moveTo>
                      <a:pt x="843" y="60"/>
                    </a:moveTo>
                    <a:cubicBezTo>
                      <a:pt x="841" y="61"/>
                      <a:pt x="838" y="61"/>
                      <a:pt x="836" y="61"/>
                    </a:cubicBezTo>
                    <a:cubicBezTo>
                      <a:pt x="837" y="68"/>
                      <a:pt x="837" y="68"/>
                      <a:pt x="837" y="68"/>
                    </a:cubicBezTo>
                    <a:cubicBezTo>
                      <a:pt x="839" y="68"/>
                      <a:pt x="841" y="67"/>
                      <a:pt x="844" y="67"/>
                    </a:cubicBezTo>
                    <a:cubicBezTo>
                      <a:pt x="843" y="60"/>
                      <a:pt x="843" y="60"/>
                      <a:pt x="843" y="60"/>
                    </a:cubicBezTo>
                    <a:moveTo>
                      <a:pt x="870" y="60"/>
                    </a:moveTo>
                    <a:cubicBezTo>
                      <a:pt x="863" y="60"/>
                      <a:pt x="863" y="60"/>
                      <a:pt x="863" y="60"/>
                    </a:cubicBezTo>
                    <a:cubicBezTo>
                      <a:pt x="863" y="67"/>
                      <a:pt x="863" y="67"/>
                      <a:pt x="863" y="67"/>
                    </a:cubicBezTo>
                    <a:cubicBezTo>
                      <a:pt x="870" y="67"/>
                      <a:pt x="870" y="67"/>
                      <a:pt x="870" y="67"/>
                    </a:cubicBezTo>
                    <a:cubicBezTo>
                      <a:pt x="870" y="60"/>
                      <a:pt x="870" y="60"/>
                      <a:pt x="870" y="60"/>
                    </a:cubicBezTo>
                    <a:moveTo>
                      <a:pt x="897" y="60"/>
                    </a:moveTo>
                    <a:cubicBezTo>
                      <a:pt x="890" y="60"/>
                      <a:pt x="890" y="60"/>
                      <a:pt x="890" y="60"/>
                    </a:cubicBezTo>
                    <a:cubicBezTo>
                      <a:pt x="890" y="67"/>
                      <a:pt x="890" y="67"/>
                      <a:pt x="890" y="67"/>
                    </a:cubicBezTo>
                    <a:cubicBezTo>
                      <a:pt x="897" y="67"/>
                      <a:pt x="897" y="67"/>
                      <a:pt x="897" y="67"/>
                    </a:cubicBezTo>
                    <a:cubicBezTo>
                      <a:pt x="897" y="60"/>
                      <a:pt x="897" y="60"/>
                      <a:pt x="897" y="60"/>
                    </a:cubicBezTo>
                    <a:moveTo>
                      <a:pt x="924" y="60"/>
                    </a:moveTo>
                    <a:cubicBezTo>
                      <a:pt x="917" y="60"/>
                      <a:pt x="917" y="60"/>
                      <a:pt x="917" y="60"/>
                    </a:cubicBezTo>
                    <a:cubicBezTo>
                      <a:pt x="917" y="67"/>
                      <a:pt x="917" y="67"/>
                      <a:pt x="917" y="67"/>
                    </a:cubicBezTo>
                    <a:cubicBezTo>
                      <a:pt x="924" y="67"/>
                      <a:pt x="924" y="67"/>
                      <a:pt x="924" y="67"/>
                    </a:cubicBezTo>
                    <a:cubicBezTo>
                      <a:pt x="924" y="60"/>
                      <a:pt x="924" y="60"/>
                      <a:pt x="924" y="60"/>
                    </a:cubicBezTo>
                    <a:moveTo>
                      <a:pt x="951" y="60"/>
                    </a:moveTo>
                    <a:cubicBezTo>
                      <a:pt x="944" y="60"/>
                      <a:pt x="944" y="60"/>
                      <a:pt x="944" y="60"/>
                    </a:cubicBezTo>
                    <a:cubicBezTo>
                      <a:pt x="944" y="67"/>
                      <a:pt x="944" y="67"/>
                      <a:pt x="944" y="67"/>
                    </a:cubicBezTo>
                    <a:cubicBezTo>
                      <a:pt x="951" y="67"/>
                      <a:pt x="951" y="67"/>
                      <a:pt x="951" y="67"/>
                    </a:cubicBezTo>
                    <a:cubicBezTo>
                      <a:pt x="951" y="60"/>
                      <a:pt x="951" y="60"/>
                      <a:pt x="951" y="60"/>
                    </a:cubicBezTo>
                    <a:moveTo>
                      <a:pt x="978" y="60"/>
                    </a:moveTo>
                    <a:cubicBezTo>
                      <a:pt x="971" y="60"/>
                      <a:pt x="971" y="60"/>
                      <a:pt x="971" y="60"/>
                    </a:cubicBezTo>
                    <a:cubicBezTo>
                      <a:pt x="971" y="67"/>
                      <a:pt x="971" y="67"/>
                      <a:pt x="971" y="67"/>
                    </a:cubicBezTo>
                    <a:cubicBezTo>
                      <a:pt x="978" y="67"/>
                      <a:pt x="978" y="67"/>
                      <a:pt x="978" y="67"/>
                    </a:cubicBezTo>
                    <a:cubicBezTo>
                      <a:pt x="978" y="60"/>
                      <a:pt x="978" y="60"/>
                      <a:pt x="978" y="60"/>
                    </a:cubicBezTo>
                    <a:moveTo>
                      <a:pt x="1005" y="60"/>
                    </a:moveTo>
                    <a:cubicBezTo>
                      <a:pt x="998" y="60"/>
                      <a:pt x="998" y="60"/>
                      <a:pt x="998" y="60"/>
                    </a:cubicBezTo>
                    <a:cubicBezTo>
                      <a:pt x="998" y="67"/>
                      <a:pt x="998" y="67"/>
                      <a:pt x="998" y="67"/>
                    </a:cubicBezTo>
                    <a:cubicBezTo>
                      <a:pt x="1005" y="67"/>
                      <a:pt x="1005" y="67"/>
                      <a:pt x="1005" y="67"/>
                    </a:cubicBezTo>
                    <a:cubicBezTo>
                      <a:pt x="1005" y="60"/>
                      <a:pt x="1005" y="60"/>
                      <a:pt x="1005" y="60"/>
                    </a:cubicBezTo>
                    <a:moveTo>
                      <a:pt x="1032" y="60"/>
                    </a:moveTo>
                    <a:cubicBezTo>
                      <a:pt x="1025" y="60"/>
                      <a:pt x="1025" y="60"/>
                      <a:pt x="1025" y="60"/>
                    </a:cubicBezTo>
                    <a:cubicBezTo>
                      <a:pt x="1025" y="67"/>
                      <a:pt x="1025" y="67"/>
                      <a:pt x="1025" y="67"/>
                    </a:cubicBezTo>
                    <a:cubicBezTo>
                      <a:pt x="1032" y="67"/>
                      <a:pt x="1032" y="67"/>
                      <a:pt x="1032" y="67"/>
                    </a:cubicBezTo>
                    <a:cubicBezTo>
                      <a:pt x="1032" y="60"/>
                      <a:pt x="1032" y="60"/>
                      <a:pt x="1032" y="60"/>
                    </a:cubicBezTo>
                    <a:moveTo>
                      <a:pt x="1058" y="60"/>
                    </a:moveTo>
                    <a:cubicBezTo>
                      <a:pt x="1052" y="60"/>
                      <a:pt x="1052" y="60"/>
                      <a:pt x="1052" y="60"/>
                    </a:cubicBezTo>
                    <a:cubicBezTo>
                      <a:pt x="1052" y="67"/>
                      <a:pt x="1052" y="67"/>
                      <a:pt x="1052" y="67"/>
                    </a:cubicBezTo>
                    <a:cubicBezTo>
                      <a:pt x="1058" y="67"/>
                      <a:pt x="1058" y="67"/>
                      <a:pt x="1058" y="67"/>
                    </a:cubicBezTo>
                    <a:cubicBezTo>
                      <a:pt x="1058" y="60"/>
                      <a:pt x="1058" y="60"/>
                      <a:pt x="1058" y="60"/>
                    </a:cubicBezTo>
                    <a:moveTo>
                      <a:pt x="1085" y="60"/>
                    </a:moveTo>
                    <a:cubicBezTo>
                      <a:pt x="1078" y="60"/>
                      <a:pt x="1078" y="60"/>
                      <a:pt x="1078" y="60"/>
                    </a:cubicBezTo>
                    <a:cubicBezTo>
                      <a:pt x="1078" y="67"/>
                      <a:pt x="1078" y="67"/>
                      <a:pt x="1078" y="67"/>
                    </a:cubicBezTo>
                    <a:cubicBezTo>
                      <a:pt x="1085" y="67"/>
                      <a:pt x="1085" y="67"/>
                      <a:pt x="1085" y="67"/>
                    </a:cubicBezTo>
                    <a:cubicBezTo>
                      <a:pt x="1085" y="60"/>
                      <a:pt x="1085" y="60"/>
                      <a:pt x="1085" y="60"/>
                    </a:cubicBezTo>
                    <a:moveTo>
                      <a:pt x="1112" y="60"/>
                    </a:moveTo>
                    <a:cubicBezTo>
                      <a:pt x="1105" y="60"/>
                      <a:pt x="1105" y="60"/>
                      <a:pt x="1105" y="60"/>
                    </a:cubicBezTo>
                    <a:cubicBezTo>
                      <a:pt x="1105" y="67"/>
                      <a:pt x="1105" y="67"/>
                      <a:pt x="1105" y="67"/>
                    </a:cubicBezTo>
                    <a:cubicBezTo>
                      <a:pt x="1112" y="67"/>
                      <a:pt x="1112" y="67"/>
                      <a:pt x="1112" y="67"/>
                    </a:cubicBezTo>
                    <a:cubicBezTo>
                      <a:pt x="1112" y="60"/>
                      <a:pt x="1112" y="60"/>
                      <a:pt x="1112" y="60"/>
                    </a:cubicBezTo>
                    <a:moveTo>
                      <a:pt x="1139" y="60"/>
                    </a:moveTo>
                    <a:cubicBezTo>
                      <a:pt x="1132" y="60"/>
                      <a:pt x="1132" y="60"/>
                      <a:pt x="1132" y="60"/>
                    </a:cubicBezTo>
                    <a:cubicBezTo>
                      <a:pt x="1132" y="67"/>
                      <a:pt x="1132" y="67"/>
                      <a:pt x="1132" y="67"/>
                    </a:cubicBezTo>
                    <a:cubicBezTo>
                      <a:pt x="1139" y="67"/>
                      <a:pt x="1139" y="67"/>
                      <a:pt x="1139" y="67"/>
                    </a:cubicBezTo>
                    <a:cubicBezTo>
                      <a:pt x="1139" y="60"/>
                      <a:pt x="1139" y="60"/>
                      <a:pt x="1139" y="60"/>
                    </a:cubicBezTo>
                    <a:moveTo>
                      <a:pt x="1166" y="60"/>
                    </a:moveTo>
                    <a:cubicBezTo>
                      <a:pt x="1159" y="60"/>
                      <a:pt x="1159" y="60"/>
                      <a:pt x="1159" y="60"/>
                    </a:cubicBezTo>
                    <a:cubicBezTo>
                      <a:pt x="1159" y="67"/>
                      <a:pt x="1159" y="67"/>
                      <a:pt x="1159" y="67"/>
                    </a:cubicBezTo>
                    <a:cubicBezTo>
                      <a:pt x="1166" y="67"/>
                      <a:pt x="1166" y="67"/>
                      <a:pt x="1166" y="67"/>
                    </a:cubicBezTo>
                    <a:cubicBezTo>
                      <a:pt x="1166" y="60"/>
                      <a:pt x="1166" y="60"/>
                      <a:pt x="1166" y="60"/>
                    </a:cubicBezTo>
                    <a:moveTo>
                      <a:pt x="1193" y="60"/>
                    </a:moveTo>
                    <a:cubicBezTo>
                      <a:pt x="1186" y="60"/>
                      <a:pt x="1186" y="60"/>
                      <a:pt x="1186" y="60"/>
                    </a:cubicBezTo>
                    <a:cubicBezTo>
                      <a:pt x="1186" y="67"/>
                      <a:pt x="1186" y="67"/>
                      <a:pt x="1186" y="67"/>
                    </a:cubicBezTo>
                    <a:cubicBezTo>
                      <a:pt x="1193" y="67"/>
                      <a:pt x="1193" y="67"/>
                      <a:pt x="1193" y="67"/>
                    </a:cubicBezTo>
                    <a:cubicBezTo>
                      <a:pt x="1193" y="60"/>
                      <a:pt x="1193" y="60"/>
                      <a:pt x="1193" y="60"/>
                    </a:cubicBezTo>
                    <a:moveTo>
                      <a:pt x="1220" y="60"/>
                    </a:moveTo>
                    <a:cubicBezTo>
                      <a:pt x="1213" y="60"/>
                      <a:pt x="1213" y="60"/>
                      <a:pt x="1213" y="60"/>
                    </a:cubicBezTo>
                    <a:cubicBezTo>
                      <a:pt x="1213" y="67"/>
                      <a:pt x="1213" y="67"/>
                      <a:pt x="1213" y="67"/>
                    </a:cubicBezTo>
                    <a:cubicBezTo>
                      <a:pt x="1220" y="67"/>
                      <a:pt x="1220" y="67"/>
                      <a:pt x="1220" y="67"/>
                    </a:cubicBezTo>
                    <a:cubicBezTo>
                      <a:pt x="1220" y="60"/>
                      <a:pt x="1220" y="60"/>
                      <a:pt x="1220" y="60"/>
                    </a:cubicBezTo>
                    <a:moveTo>
                      <a:pt x="1247" y="60"/>
                    </a:moveTo>
                    <a:cubicBezTo>
                      <a:pt x="1240" y="60"/>
                      <a:pt x="1240" y="60"/>
                      <a:pt x="1240" y="60"/>
                    </a:cubicBezTo>
                    <a:cubicBezTo>
                      <a:pt x="1240" y="67"/>
                      <a:pt x="1240" y="67"/>
                      <a:pt x="1240" y="67"/>
                    </a:cubicBezTo>
                    <a:cubicBezTo>
                      <a:pt x="1247" y="67"/>
                      <a:pt x="1247" y="67"/>
                      <a:pt x="1247" y="67"/>
                    </a:cubicBezTo>
                    <a:cubicBezTo>
                      <a:pt x="1247" y="60"/>
                      <a:pt x="1247" y="60"/>
                      <a:pt x="1247" y="60"/>
                    </a:cubicBezTo>
                    <a:moveTo>
                      <a:pt x="1273" y="60"/>
                    </a:moveTo>
                    <a:cubicBezTo>
                      <a:pt x="1267" y="60"/>
                      <a:pt x="1267" y="60"/>
                      <a:pt x="1267" y="60"/>
                    </a:cubicBezTo>
                    <a:cubicBezTo>
                      <a:pt x="1267" y="67"/>
                      <a:pt x="1267" y="67"/>
                      <a:pt x="1267" y="67"/>
                    </a:cubicBezTo>
                    <a:cubicBezTo>
                      <a:pt x="1273" y="67"/>
                      <a:pt x="1273" y="67"/>
                      <a:pt x="1273" y="67"/>
                    </a:cubicBezTo>
                    <a:cubicBezTo>
                      <a:pt x="1273" y="60"/>
                      <a:pt x="1273" y="60"/>
                      <a:pt x="1273" y="60"/>
                    </a:cubicBezTo>
                    <a:moveTo>
                      <a:pt x="1300" y="60"/>
                    </a:moveTo>
                    <a:cubicBezTo>
                      <a:pt x="1294" y="60"/>
                      <a:pt x="1294" y="60"/>
                      <a:pt x="1294" y="60"/>
                    </a:cubicBezTo>
                    <a:cubicBezTo>
                      <a:pt x="1294" y="67"/>
                      <a:pt x="1294" y="67"/>
                      <a:pt x="1294" y="67"/>
                    </a:cubicBezTo>
                    <a:cubicBezTo>
                      <a:pt x="1300" y="67"/>
                      <a:pt x="1300" y="67"/>
                      <a:pt x="1300" y="67"/>
                    </a:cubicBezTo>
                    <a:cubicBezTo>
                      <a:pt x="1300" y="60"/>
                      <a:pt x="1300" y="60"/>
                      <a:pt x="1300" y="60"/>
                    </a:cubicBezTo>
                    <a:moveTo>
                      <a:pt x="1327" y="60"/>
                    </a:moveTo>
                    <a:cubicBezTo>
                      <a:pt x="1320" y="60"/>
                      <a:pt x="1320" y="60"/>
                      <a:pt x="1320" y="60"/>
                    </a:cubicBezTo>
                    <a:cubicBezTo>
                      <a:pt x="1320" y="67"/>
                      <a:pt x="1320" y="67"/>
                      <a:pt x="1320" y="67"/>
                    </a:cubicBezTo>
                    <a:cubicBezTo>
                      <a:pt x="1327" y="67"/>
                      <a:pt x="1327" y="67"/>
                      <a:pt x="1327" y="67"/>
                    </a:cubicBezTo>
                    <a:cubicBezTo>
                      <a:pt x="1327" y="60"/>
                      <a:pt x="1327" y="60"/>
                      <a:pt x="1327" y="60"/>
                    </a:cubicBezTo>
                    <a:moveTo>
                      <a:pt x="1354" y="60"/>
                    </a:moveTo>
                    <a:cubicBezTo>
                      <a:pt x="1347" y="60"/>
                      <a:pt x="1347" y="60"/>
                      <a:pt x="1347" y="60"/>
                    </a:cubicBezTo>
                    <a:cubicBezTo>
                      <a:pt x="1347" y="67"/>
                      <a:pt x="1347" y="67"/>
                      <a:pt x="1347" y="67"/>
                    </a:cubicBezTo>
                    <a:cubicBezTo>
                      <a:pt x="1354" y="67"/>
                      <a:pt x="1354" y="67"/>
                      <a:pt x="1354" y="67"/>
                    </a:cubicBezTo>
                    <a:cubicBezTo>
                      <a:pt x="1354" y="60"/>
                      <a:pt x="1354" y="60"/>
                      <a:pt x="1354" y="60"/>
                    </a:cubicBezTo>
                    <a:moveTo>
                      <a:pt x="1381" y="60"/>
                    </a:moveTo>
                    <a:cubicBezTo>
                      <a:pt x="1374" y="60"/>
                      <a:pt x="1374" y="60"/>
                      <a:pt x="1374" y="60"/>
                    </a:cubicBezTo>
                    <a:cubicBezTo>
                      <a:pt x="1374" y="67"/>
                      <a:pt x="1374" y="67"/>
                      <a:pt x="1374" y="67"/>
                    </a:cubicBezTo>
                    <a:cubicBezTo>
                      <a:pt x="1381" y="67"/>
                      <a:pt x="1381" y="67"/>
                      <a:pt x="1381" y="67"/>
                    </a:cubicBezTo>
                    <a:cubicBezTo>
                      <a:pt x="1381" y="60"/>
                      <a:pt x="1381" y="60"/>
                      <a:pt x="1381" y="60"/>
                    </a:cubicBezTo>
                    <a:moveTo>
                      <a:pt x="1408" y="60"/>
                    </a:moveTo>
                    <a:cubicBezTo>
                      <a:pt x="1401" y="60"/>
                      <a:pt x="1401" y="60"/>
                      <a:pt x="1401" y="60"/>
                    </a:cubicBezTo>
                    <a:cubicBezTo>
                      <a:pt x="1401" y="67"/>
                      <a:pt x="1401" y="67"/>
                      <a:pt x="1401" y="67"/>
                    </a:cubicBezTo>
                    <a:cubicBezTo>
                      <a:pt x="1408" y="67"/>
                      <a:pt x="1408" y="67"/>
                      <a:pt x="1408" y="67"/>
                    </a:cubicBezTo>
                    <a:cubicBezTo>
                      <a:pt x="1408" y="60"/>
                      <a:pt x="1408" y="60"/>
                      <a:pt x="1408" y="60"/>
                    </a:cubicBezTo>
                    <a:moveTo>
                      <a:pt x="1435" y="60"/>
                    </a:moveTo>
                    <a:cubicBezTo>
                      <a:pt x="1428" y="60"/>
                      <a:pt x="1428" y="60"/>
                      <a:pt x="1428" y="60"/>
                    </a:cubicBezTo>
                    <a:cubicBezTo>
                      <a:pt x="1428" y="67"/>
                      <a:pt x="1428" y="67"/>
                      <a:pt x="1428" y="67"/>
                    </a:cubicBezTo>
                    <a:cubicBezTo>
                      <a:pt x="1435" y="67"/>
                      <a:pt x="1435" y="67"/>
                      <a:pt x="1435" y="67"/>
                    </a:cubicBezTo>
                    <a:cubicBezTo>
                      <a:pt x="1435" y="60"/>
                      <a:pt x="1435" y="60"/>
                      <a:pt x="1435" y="60"/>
                    </a:cubicBezTo>
                    <a:moveTo>
                      <a:pt x="1462" y="60"/>
                    </a:moveTo>
                    <a:cubicBezTo>
                      <a:pt x="1455" y="60"/>
                      <a:pt x="1455" y="60"/>
                      <a:pt x="1455" y="60"/>
                    </a:cubicBezTo>
                    <a:cubicBezTo>
                      <a:pt x="1455" y="67"/>
                      <a:pt x="1455" y="67"/>
                      <a:pt x="1455" y="67"/>
                    </a:cubicBezTo>
                    <a:cubicBezTo>
                      <a:pt x="1462" y="67"/>
                      <a:pt x="1462" y="67"/>
                      <a:pt x="1462" y="67"/>
                    </a:cubicBezTo>
                    <a:cubicBezTo>
                      <a:pt x="1462" y="60"/>
                      <a:pt x="1462" y="60"/>
                      <a:pt x="1462" y="60"/>
                    </a:cubicBezTo>
                    <a:moveTo>
                      <a:pt x="1489" y="60"/>
                    </a:moveTo>
                    <a:cubicBezTo>
                      <a:pt x="1482" y="60"/>
                      <a:pt x="1482" y="60"/>
                      <a:pt x="1482" y="60"/>
                    </a:cubicBezTo>
                    <a:cubicBezTo>
                      <a:pt x="1482" y="67"/>
                      <a:pt x="1482" y="67"/>
                      <a:pt x="1482" y="67"/>
                    </a:cubicBezTo>
                    <a:cubicBezTo>
                      <a:pt x="1489" y="67"/>
                      <a:pt x="1489" y="67"/>
                      <a:pt x="1489" y="67"/>
                    </a:cubicBezTo>
                    <a:cubicBezTo>
                      <a:pt x="1489" y="60"/>
                      <a:pt x="1489" y="60"/>
                      <a:pt x="1489" y="60"/>
                    </a:cubicBezTo>
                    <a:moveTo>
                      <a:pt x="1515" y="60"/>
                    </a:moveTo>
                    <a:cubicBezTo>
                      <a:pt x="1509" y="60"/>
                      <a:pt x="1509" y="60"/>
                      <a:pt x="1509" y="60"/>
                    </a:cubicBezTo>
                    <a:cubicBezTo>
                      <a:pt x="1509" y="67"/>
                      <a:pt x="1509" y="67"/>
                      <a:pt x="1509" y="67"/>
                    </a:cubicBezTo>
                    <a:cubicBezTo>
                      <a:pt x="1515" y="67"/>
                      <a:pt x="1515" y="67"/>
                      <a:pt x="1515" y="67"/>
                    </a:cubicBezTo>
                    <a:cubicBezTo>
                      <a:pt x="1515" y="60"/>
                      <a:pt x="1515" y="60"/>
                      <a:pt x="1515" y="60"/>
                    </a:cubicBezTo>
                    <a:moveTo>
                      <a:pt x="1542" y="60"/>
                    </a:moveTo>
                    <a:cubicBezTo>
                      <a:pt x="1536" y="60"/>
                      <a:pt x="1536" y="60"/>
                      <a:pt x="1536" y="60"/>
                    </a:cubicBezTo>
                    <a:cubicBezTo>
                      <a:pt x="1536" y="67"/>
                      <a:pt x="1536" y="67"/>
                      <a:pt x="1536" y="67"/>
                    </a:cubicBezTo>
                    <a:cubicBezTo>
                      <a:pt x="1542" y="67"/>
                      <a:pt x="1542" y="67"/>
                      <a:pt x="1542" y="67"/>
                    </a:cubicBezTo>
                    <a:cubicBezTo>
                      <a:pt x="1542" y="60"/>
                      <a:pt x="1542" y="60"/>
                      <a:pt x="1542" y="60"/>
                    </a:cubicBezTo>
                    <a:moveTo>
                      <a:pt x="1569" y="60"/>
                    </a:moveTo>
                    <a:cubicBezTo>
                      <a:pt x="1562" y="60"/>
                      <a:pt x="1562" y="60"/>
                      <a:pt x="1562" y="60"/>
                    </a:cubicBezTo>
                    <a:cubicBezTo>
                      <a:pt x="1562" y="67"/>
                      <a:pt x="1562" y="67"/>
                      <a:pt x="1562" y="67"/>
                    </a:cubicBezTo>
                    <a:cubicBezTo>
                      <a:pt x="1569" y="67"/>
                      <a:pt x="1569" y="67"/>
                      <a:pt x="1569" y="67"/>
                    </a:cubicBezTo>
                    <a:cubicBezTo>
                      <a:pt x="1569" y="60"/>
                      <a:pt x="1569" y="60"/>
                      <a:pt x="1569" y="60"/>
                    </a:cubicBezTo>
                    <a:moveTo>
                      <a:pt x="1596" y="60"/>
                    </a:moveTo>
                    <a:cubicBezTo>
                      <a:pt x="1589" y="60"/>
                      <a:pt x="1589" y="60"/>
                      <a:pt x="1589" y="60"/>
                    </a:cubicBezTo>
                    <a:cubicBezTo>
                      <a:pt x="1589" y="67"/>
                      <a:pt x="1589" y="67"/>
                      <a:pt x="1589" y="67"/>
                    </a:cubicBezTo>
                    <a:cubicBezTo>
                      <a:pt x="1596" y="67"/>
                      <a:pt x="1596" y="67"/>
                      <a:pt x="1596" y="67"/>
                    </a:cubicBezTo>
                    <a:cubicBezTo>
                      <a:pt x="1596" y="60"/>
                      <a:pt x="1596" y="60"/>
                      <a:pt x="1596" y="60"/>
                    </a:cubicBezTo>
                    <a:moveTo>
                      <a:pt x="1623" y="60"/>
                    </a:moveTo>
                    <a:cubicBezTo>
                      <a:pt x="1616" y="60"/>
                      <a:pt x="1616" y="60"/>
                      <a:pt x="1616" y="60"/>
                    </a:cubicBezTo>
                    <a:cubicBezTo>
                      <a:pt x="1616" y="67"/>
                      <a:pt x="1616" y="67"/>
                      <a:pt x="1616" y="67"/>
                    </a:cubicBezTo>
                    <a:cubicBezTo>
                      <a:pt x="1623" y="67"/>
                      <a:pt x="1623" y="67"/>
                      <a:pt x="1623" y="67"/>
                    </a:cubicBezTo>
                    <a:cubicBezTo>
                      <a:pt x="1623" y="60"/>
                      <a:pt x="1623" y="60"/>
                      <a:pt x="1623" y="60"/>
                    </a:cubicBezTo>
                    <a:moveTo>
                      <a:pt x="1650" y="60"/>
                    </a:moveTo>
                    <a:cubicBezTo>
                      <a:pt x="1643" y="60"/>
                      <a:pt x="1643" y="60"/>
                      <a:pt x="1643" y="60"/>
                    </a:cubicBezTo>
                    <a:cubicBezTo>
                      <a:pt x="1643" y="67"/>
                      <a:pt x="1643" y="67"/>
                      <a:pt x="1643" y="67"/>
                    </a:cubicBezTo>
                    <a:cubicBezTo>
                      <a:pt x="1650" y="67"/>
                      <a:pt x="1650" y="67"/>
                      <a:pt x="1650" y="67"/>
                    </a:cubicBezTo>
                    <a:cubicBezTo>
                      <a:pt x="1650" y="60"/>
                      <a:pt x="1650" y="60"/>
                      <a:pt x="1650" y="60"/>
                    </a:cubicBezTo>
                    <a:moveTo>
                      <a:pt x="1677" y="60"/>
                    </a:moveTo>
                    <a:cubicBezTo>
                      <a:pt x="1670" y="60"/>
                      <a:pt x="1670" y="60"/>
                      <a:pt x="1670" y="60"/>
                    </a:cubicBezTo>
                    <a:cubicBezTo>
                      <a:pt x="1670" y="67"/>
                      <a:pt x="1670" y="67"/>
                      <a:pt x="1670" y="67"/>
                    </a:cubicBezTo>
                    <a:cubicBezTo>
                      <a:pt x="1677" y="67"/>
                      <a:pt x="1677" y="67"/>
                      <a:pt x="1677" y="67"/>
                    </a:cubicBezTo>
                    <a:cubicBezTo>
                      <a:pt x="1677" y="60"/>
                      <a:pt x="1677" y="60"/>
                      <a:pt x="1677" y="60"/>
                    </a:cubicBezTo>
                    <a:moveTo>
                      <a:pt x="1704" y="60"/>
                    </a:moveTo>
                    <a:cubicBezTo>
                      <a:pt x="1697" y="60"/>
                      <a:pt x="1697" y="60"/>
                      <a:pt x="1697" y="60"/>
                    </a:cubicBezTo>
                    <a:cubicBezTo>
                      <a:pt x="1697" y="67"/>
                      <a:pt x="1697" y="67"/>
                      <a:pt x="1697" y="67"/>
                    </a:cubicBezTo>
                    <a:cubicBezTo>
                      <a:pt x="1704" y="67"/>
                      <a:pt x="1704" y="67"/>
                      <a:pt x="1704" y="67"/>
                    </a:cubicBezTo>
                    <a:cubicBezTo>
                      <a:pt x="1704" y="60"/>
                      <a:pt x="1704" y="60"/>
                      <a:pt x="1704" y="60"/>
                    </a:cubicBezTo>
                    <a:moveTo>
                      <a:pt x="1731" y="60"/>
                    </a:moveTo>
                    <a:cubicBezTo>
                      <a:pt x="1724" y="60"/>
                      <a:pt x="1724" y="60"/>
                      <a:pt x="1724" y="60"/>
                    </a:cubicBezTo>
                    <a:cubicBezTo>
                      <a:pt x="1724" y="67"/>
                      <a:pt x="1724" y="67"/>
                      <a:pt x="1724" y="67"/>
                    </a:cubicBezTo>
                    <a:cubicBezTo>
                      <a:pt x="1731" y="67"/>
                      <a:pt x="1731" y="67"/>
                      <a:pt x="1731" y="67"/>
                    </a:cubicBezTo>
                    <a:cubicBezTo>
                      <a:pt x="1731" y="60"/>
                      <a:pt x="1731" y="60"/>
                      <a:pt x="1731" y="60"/>
                    </a:cubicBezTo>
                    <a:moveTo>
                      <a:pt x="1757" y="60"/>
                    </a:moveTo>
                    <a:cubicBezTo>
                      <a:pt x="1751" y="60"/>
                      <a:pt x="1751" y="60"/>
                      <a:pt x="1751" y="60"/>
                    </a:cubicBezTo>
                    <a:cubicBezTo>
                      <a:pt x="1751" y="67"/>
                      <a:pt x="1751" y="67"/>
                      <a:pt x="1751" y="67"/>
                    </a:cubicBezTo>
                    <a:cubicBezTo>
                      <a:pt x="1757" y="67"/>
                      <a:pt x="1757" y="67"/>
                      <a:pt x="1757" y="67"/>
                    </a:cubicBezTo>
                    <a:cubicBezTo>
                      <a:pt x="1757" y="60"/>
                      <a:pt x="1757" y="60"/>
                      <a:pt x="1757" y="60"/>
                    </a:cubicBezTo>
                    <a:moveTo>
                      <a:pt x="1784" y="60"/>
                    </a:moveTo>
                    <a:cubicBezTo>
                      <a:pt x="1777" y="60"/>
                      <a:pt x="1777" y="60"/>
                      <a:pt x="1777" y="60"/>
                    </a:cubicBezTo>
                    <a:cubicBezTo>
                      <a:pt x="1777" y="67"/>
                      <a:pt x="1777" y="67"/>
                      <a:pt x="1777" y="67"/>
                    </a:cubicBezTo>
                    <a:cubicBezTo>
                      <a:pt x="1784" y="67"/>
                      <a:pt x="1784" y="67"/>
                      <a:pt x="1784" y="67"/>
                    </a:cubicBezTo>
                    <a:cubicBezTo>
                      <a:pt x="1784" y="60"/>
                      <a:pt x="1784" y="60"/>
                      <a:pt x="1784" y="60"/>
                    </a:cubicBezTo>
                    <a:moveTo>
                      <a:pt x="1811" y="60"/>
                    </a:moveTo>
                    <a:cubicBezTo>
                      <a:pt x="1804" y="60"/>
                      <a:pt x="1804" y="60"/>
                      <a:pt x="1804" y="60"/>
                    </a:cubicBezTo>
                    <a:cubicBezTo>
                      <a:pt x="1804" y="67"/>
                      <a:pt x="1804" y="67"/>
                      <a:pt x="1804" y="67"/>
                    </a:cubicBezTo>
                    <a:cubicBezTo>
                      <a:pt x="1811" y="67"/>
                      <a:pt x="1811" y="67"/>
                      <a:pt x="1811" y="67"/>
                    </a:cubicBezTo>
                    <a:cubicBezTo>
                      <a:pt x="1811" y="60"/>
                      <a:pt x="1811" y="60"/>
                      <a:pt x="1811" y="60"/>
                    </a:cubicBezTo>
                    <a:moveTo>
                      <a:pt x="1838" y="60"/>
                    </a:moveTo>
                    <a:cubicBezTo>
                      <a:pt x="1831" y="60"/>
                      <a:pt x="1831" y="60"/>
                      <a:pt x="1831" y="60"/>
                    </a:cubicBezTo>
                    <a:cubicBezTo>
                      <a:pt x="1831" y="67"/>
                      <a:pt x="1831" y="67"/>
                      <a:pt x="1831" y="67"/>
                    </a:cubicBezTo>
                    <a:cubicBezTo>
                      <a:pt x="1838" y="67"/>
                      <a:pt x="1838" y="67"/>
                      <a:pt x="1838" y="67"/>
                    </a:cubicBezTo>
                    <a:cubicBezTo>
                      <a:pt x="1838" y="60"/>
                      <a:pt x="1838" y="60"/>
                      <a:pt x="1838" y="60"/>
                    </a:cubicBezTo>
                    <a:moveTo>
                      <a:pt x="1865" y="60"/>
                    </a:moveTo>
                    <a:cubicBezTo>
                      <a:pt x="1858" y="60"/>
                      <a:pt x="1858" y="60"/>
                      <a:pt x="1858" y="60"/>
                    </a:cubicBezTo>
                    <a:cubicBezTo>
                      <a:pt x="1858" y="67"/>
                      <a:pt x="1858" y="67"/>
                      <a:pt x="1858" y="67"/>
                    </a:cubicBezTo>
                    <a:cubicBezTo>
                      <a:pt x="1865" y="67"/>
                      <a:pt x="1865" y="67"/>
                      <a:pt x="1865" y="67"/>
                    </a:cubicBezTo>
                    <a:cubicBezTo>
                      <a:pt x="1865" y="60"/>
                      <a:pt x="1865" y="60"/>
                      <a:pt x="1865" y="60"/>
                    </a:cubicBezTo>
                    <a:moveTo>
                      <a:pt x="1892" y="60"/>
                    </a:moveTo>
                    <a:cubicBezTo>
                      <a:pt x="1885" y="60"/>
                      <a:pt x="1885" y="60"/>
                      <a:pt x="1885" y="60"/>
                    </a:cubicBezTo>
                    <a:cubicBezTo>
                      <a:pt x="1885" y="67"/>
                      <a:pt x="1885" y="67"/>
                      <a:pt x="1885" y="67"/>
                    </a:cubicBezTo>
                    <a:cubicBezTo>
                      <a:pt x="1892" y="67"/>
                      <a:pt x="1892" y="67"/>
                      <a:pt x="1892" y="67"/>
                    </a:cubicBezTo>
                    <a:cubicBezTo>
                      <a:pt x="1892" y="60"/>
                      <a:pt x="1892" y="60"/>
                      <a:pt x="1892" y="60"/>
                    </a:cubicBezTo>
                    <a:moveTo>
                      <a:pt x="1919" y="60"/>
                    </a:moveTo>
                    <a:cubicBezTo>
                      <a:pt x="1912" y="60"/>
                      <a:pt x="1912" y="60"/>
                      <a:pt x="1912" y="60"/>
                    </a:cubicBezTo>
                    <a:cubicBezTo>
                      <a:pt x="1912" y="67"/>
                      <a:pt x="1912" y="67"/>
                      <a:pt x="1912" y="67"/>
                    </a:cubicBezTo>
                    <a:cubicBezTo>
                      <a:pt x="1919" y="67"/>
                      <a:pt x="1919" y="67"/>
                      <a:pt x="1919" y="67"/>
                    </a:cubicBezTo>
                    <a:cubicBezTo>
                      <a:pt x="1919" y="60"/>
                      <a:pt x="1919" y="60"/>
                      <a:pt x="1919" y="60"/>
                    </a:cubicBezTo>
                    <a:moveTo>
                      <a:pt x="1946" y="60"/>
                    </a:moveTo>
                    <a:cubicBezTo>
                      <a:pt x="1939" y="60"/>
                      <a:pt x="1939" y="60"/>
                      <a:pt x="1939" y="60"/>
                    </a:cubicBezTo>
                    <a:cubicBezTo>
                      <a:pt x="1939" y="67"/>
                      <a:pt x="1939" y="67"/>
                      <a:pt x="1939" y="67"/>
                    </a:cubicBezTo>
                    <a:cubicBezTo>
                      <a:pt x="1946" y="67"/>
                      <a:pt x="1946" y="67"/>
                      <a:pt x="1946" y="67"/>
                    </a:cubicBezTo>
                    <a:cubicBezTo>
                      <a:pt x="1946" y="60"/>
                      <a:pt x="1946" y="60"/>
                      <a:pt x="1946" y="60"/>
                    </a:cubicBezTo>
                    <a:moveTo>
                      <a:pt x="1972" y="60"/>
                    </a:moveTo>
                    <a:cubicBezTo>
                      <a:pt x="1966" y="60"/>
                      <a:pt x="1966" y="60"/>
                      <a:pt x="1966" y="60"/>
                    </a:cubicBezTo>
                    <a:cubicBezTo>
                      <a:pt x="1966" y="67"/>
                      <a:pt x="1966" y="67"/>
                      <a:pt x="1966" y="67"/>
                    </a:cubicBezTo>
                    <a:cubicBezTo>
                      <a:pt x="1972" y="67"/>
                      <a:pt x="1972" y="67"/>
                      <a:pt x="1972" y="67"/>
                    </a:cubicBezTo>
                    <a:cubicBezTo>
                      <a:pt x="1972" y="60"/>
                      <a:pt x="1972" y="60"/>
                      <a:pt x="1972" y="60"/>
                    </a:cubicBezTo>
                    <a:moveTo>
                      <a:pt x="1999" y="60"/>
                    </a:moveTo>
                    <a:cubicBezTo>
                      <a:pt x="1993" y="60"/>
                      <a:pt x="1993" y="60"/>
                      <a:pt x="1993" y="60"/>
                    </a:cubicBezTo>
                    <a:cubicBezTo>
                      <a:pt x="1993" y="67"/>
                      <a:pt x="1993" y="67"/>
                      <a:pt x="1993" y="67"/>
                    </a:cubicBezTo>
                    <a:cubicBezTo>
                      <a:pt x="1999" y="67"/>
                      <a:pt x="1999" y="67"/>
                      <a:pt x="1999" y="67"/>
                    </a:cubicBezTo>
                    <a:cubicBezTo>
                      <a:pt x="1999" y="60"/>
                      <a:pt x="1999" y="60"/>
                      <a:pt x="1999" y="60"/>
                    </a:cubicBezTo>
                    <a:moveTo>
                      <a:pt x="2026" y="60"/>
                    </a:moveTo>
                    <a:cubicBezTo>
                      <a:pt x="2019" y="60"/>
                      <a:pt x="2019" y="60"/>
                      <a:pt x="2019" y="60"/>
                    </a:cubicBezTo>
                    <a:cubicBezTo>
                      <a:pt x="2019" y="67"/>
                      <a:pt x="2019" y="67"/>
                      <a:pt x="2019" y="67"/>
                    </a:cubicBezTo>
                    <a:cubicBezTo>
                      <a:pt x="2026" y="67"/>
                      <a:pt x="2026" y="67"/>
                      <a:pt x="2026" y="67"/>
                    </a:cubicBezTo>
                    <a:cubicBezTo>
                      <a:pt x="2026" y="60"/>
                      <a:pt x="2026" y="60"/>
                      <a:pt x="2026" y="60"/>
                    </a:cubicBezTo>
                    <a:moveTo>
                      <a:pt x="2053" y="60"/>
                    </a:moveTo>
                    <a:cubicBezTo>
                      <a:pt x="2046" y="60"/>
                      <a:pt x="2046" y="60"/>
                      <a:pt x="2046" y="60"/>
                    </a:cubicBezTo>
                    <a:cubicBezTo>
                      <a:pt x="2046" y="67"/>
                      <a:pt x="2046" y="67"/>
                      <a:pt x="2046" y="67"/>
                    </a:cubicBezTo>
                    <a:cubicBezTo>
                      <a:pt x="2053" y="67"/>
                      <a:pt x="2053" y="67"/>
                      <a:pt x="2053" y="67"/>
                    </a:cubicBezTo>
                    <a:cubicBezTo>
                      <a:pt x="2053" y="60"/>
                      <a:pt x="2053" y="60"/>
                      <a:pt x="2053" y="60"/>
                    </a:cubicBezTo>
                    <a:moveTo>
                      <a:pt x="2080" y="60"/>
                    </a:moveTo>
                    <a:cubicBezTo>
                      <a:pt x="2073" y="60"/>
                      <a:pt x="2073" y="60"/>
                      <a:pt x="2073" y="60"/>
                    </a:cubicBezTo>
                    <a:cubicBezTo>
                      <a:pt x="2073" y="67"/>
                      <a:pt x="2073" y="67"/>
                      <a:pt x="2073" y="67"/>
                    </a:cubicBezTo>
                    <a:cubicBezTo>
                      <a:pt x="2080" y="67"/>
                      <a:pt x="2080" y="67"/>
                      <a:pt x="2080" y="67"/>
                    </a:cubicBezTo>
                    <a:cubicBezTo>
                      <a:pt x="2080" y="60"/>
                      <a:pt x="2080" y="60"/>
                      <a:pt x="2080" y="60"/>
                    </a:cubicBezTo>
                    <a:moveTo>
                      <a:pt x="2107" y="60"/>
                    </a:moveTo>
                    <a:cubicBezTo>
                      <a:pt x="2100" y="60"/>
                      <a:pt x="2100" y="60"/>
                      <a:pt x="2100" y="60"/>
                    </a:cubicBezTo>
                    <a:cubicBezTo>
                      <a:pt x="2100" y="67"/>
                      <a:pt x="2100" y="67"/>
                      <a:pt x="2100" y="67"/>
                    </a:cubicBezTo>
                    <a:cubicBezTo>
                      <a:pt x="2107" y="67"/>
                      <a:pt x="2107" y="67"/>
                      <a:pt x="2107" y="67"/>
                    </a:cubicBezTo>
                    <a:cubicBezTo>
                      <a:pt x="2107" y="60"/>
                      <a:pt x="2107" y="60"/>
                      <a:pt x="2107" y="60"/>
                    </a:cubicBezTo>
                    <a:moveTo>
                      <a:pt x="2134" y="60"/>
                    </a:moveTo>
                    <a:cubicBezTo>
                      <a:pt x="2127" y="60"/>
                      <a:pt x="2127" y="60"/>
                      <a:pt x="2127" y="60"/>
                    </a:cubicBezTo>
                    <a:cubicBezTo>
                      <a:pt x="2127" y="67"/>
                      <a:pt x="2127" y="67"/>
                      <a:pt x="2127" y="67"/>
                    </a:cubicBezTo>
                    <a:cubicBezTo>
                      <a:pt x="2134" y="67"/>
                      <a:pt x="2134" y="67"/>
                      <a:pt x="2134" y="67"/>
                    </a:cubicBezTo>
                    <a:cubicBezTo>
                      <a:pt x="2134" y="60"/>
                      <a:pt x="2134" y="60"/>
                      <a:pt x="2134" y="60"/>
                    </a:cubicBezTo>
                    <a:moveTo>
                      <a:pt x="2161" y="60"/>
                    </a:moveTo>
                    <a:cubicBezTo>
                      <a:pt x="2154" y="60"/>
                      <a:pt x="2154" y="60"/>
                      <a:pt x="2154" y="60"/>
                    </a:cubicBezTo>
                    <a:cubicBezTo>
                      <a:pt x="2154" y="67"/>
                      <a:pt x="2154" y="67"/>
                      <a:pt x="2154" y="67"/>
                    </a:cubicBezTo>
                    <a:cubicBezTo>
                      <a:pt x="2161" y="67"/>
                      <a:pt x="2161" y="67"/>
                      <a:pt x="2161" y="67"/>
                    </a:cubicBezTo>
                    <a:cubicBezTo>
                      <a:pt x="2161" y="60"/>
                      <a:pt x="2161" y="60"/>
                      <a:pt x="2161" y="60"/>
                    </a:cubicBezTo>
                    <a:moveTo>
                      <a:pt x="2188" y="60"/>
                    </a:moveTo>
                    <a:cubicBezTo>
                      <a:pt x="2181" y="60"/>
                      <a:pt x="2181" y="60"/>
                      <a:pt x="2181" y="60"/>
                    </a:cubicBezTo>
                    <a:cubicBezTo>
                      <a:pt x="2181" y="67"/>
                      <a:pt x="2181" y="67"/>
                      <a:pt x="2181" y="67"/>
                    </a:cubicBezTo>
                    <a:cubicBezTo>
                      <a:pt x="2188" y="67"/>
                      <a:pt x="2188" y="67"/>
                      <a:pt x="2188" y="67"/>
                    </a:cubicBezTo>
                    <a:cubicBezTo>
                      <a:pt x="2188" y="60"/>
                      <a:pt x="2188" y="60"/>
                      <a:pt x="2188" y="60"/>
                    </a:cubicBezTo>
                    <a:moveTo>
                      <a:pt x="2214" y="60"/>
                    </a:moveTo>
                    <a:cubicBezTo>
                      <a:pt x="2208" y="60"/>
                      <a:pt x="2208" y="60"/>
                      <a:pt x="2208" y="60"/>
                    </a:cubicBezTo>
                    <a:cubicBezTo>
                      <a:pt x="2208" y="67"/>
                      <a:pt x="2208" y="67"/>
                      <a:pt x="2208" y="67"/>
                    </a:cubicBezTo>
                    <a:cubicBezTo>
                      <a:pt x="2214" y="67"/>
                      <a:pt x="2214" y="67"/>
                      <a:pt x="2214" y="67"/>
                    </a:cubicBezTo>
                    <a:cubicBezTo>
                      <a:pt x="2214" y="60"/>
                      <a:pt x="2214" y="60"/>
                      <a:pt x="2214" y="60"/>
                    </a:cubicBezTo>
                    <a:moveTo>
                      <a:pt x="2241" y="60"/>
                    </a:moveTo>
                    <a:cubicBezTo>
                      <a:pt x="2235" y="60"/>
                      <a:pt x="2235" y="60"/>
                      <a:pt x="2235" y="60"/>
                    </a:cubicBezTo>
                    <a:cubicBezTo>
                      <a:pt x="2235" y="67"/>
                      <a:pt x="2235" y="67"/>
                      <a:pt x="2235" y="67"/>
                    </a:cubicBezTo>
                    <a:cubicBezTo>
                      <a:pt x="2241" y="67"/>
                      <a:pt x="2241" y="67"/>
                      <a:pt x="2241" y="67"/>
                    </a:cubicBezTo>
                    <a:cubicBezTo>
                      <a:pt x="2241" y="60"/>
                      <a:pt x="2241" y="60"/>
                      <a:pt x="2241" y="60"/>
                    </a:cubicBezTo>
                    <a:moveTo>
                      <a:pt x="2268" y="60"/>
                    </a:moveTo>
                    <a:cubicBezTo>
                      <a:pt x="2261" y="60"/>
                      <a:pt x="2261" y="60"/>
                      <a:pt x="2261" y="60"/>
                    </a:cubicBezTo>
                    <a:cubicBezTo>
                      <a:pt x="2261" y="67"/>
                      <a:pt x="2261" y="67"/>
                      <a:pt x="2261" y="67"/>
                    </a:cubicBezTo>
                    <a:cubicBezTo>
                      <a:pt x="2268" y="67"/>
                      <a:pt x="2268" y="67"/>
                      <a:pt x="2268" y="67"/>
                    </a:cubicBezTo>
                    <a:cubicBezTo>
                      <a:pt x="2268" y="60"/>
                      <a:pt x="2268" y="60"/>
                      <a:pt x="2268" y="60"/>
                    </a:cubicBezTo>
                    <a:moveTo>
                      <a:pt x="2295" y="60"/>
                    </a:moveTo>
                    <a:cubicBezTo>
                      <a:pt x="2288" y="60"/>
                      <a:pt x="2288" y="60"/>
                      <a:pt x="2288" y="60"/>
                    </a:cubicBezTo>
                    <a:cubicBezTo>
                      <a:pt x="2288" y="67"/>
                      <a:pt x="2288" y="67"/>
                      <a:pt x="2288" y="67"/>
                    </a:cubicBezTo>
                    <a:cubicBezTo>
                      <a:pt x="2295" y="67"/>
                      <a:pt x="2295" y="67"/>
                      <a:pt x="2295" y="67"/>
                    </a:cubicBezTo>
                    <a:cubicBezTo>
                      <a:pt x="2295" y="60"/>
                      <a:pt x="2295" y="60"/>
                      <a:pt x="2295" y="60"/>
                    </a:cubicBezTo>
                    <a:moveTo>
                      <a:pt x="2322" y="60"/>
                    </a:moveTo>
                    <a:cubicBezTo>
                      <a:pt x="2315" y="60"/>
                      <a:pt x="2315" y="60"/>
                      <a:pt x="2315" y="60"/>
                    </a:cubicBezTo>
                    <a:cubicBezTo>
                      <a:pt x="2315" y="67"/>
                      <a:pt x="2315" y="67"/>
                      <a:pt x="2315" y="67"/>
                    </a:cubicBezTo>
                    <a:cubicBezTo>
                      <a:pt x="2322" y="67"/>
                      <a:pt x="2322" y="67"/>
                      <a:pt x="2322" y="67"/>
                    </a:cubicBezTo>
                    <a:cubicBezTo>
                      <a:pt x="2322" y="60"/>
                      <a:pt x="2322" y="60"/>
                      <a:pt x="2322" y="60"/>
                    </a:cubicBezTo>
                    <a:moveTo>
                      <a:pt x="2349" y="60"/>
                    </a:moveTo>
                    <a:cubicBezTo>
                      <a:pt x="2342" y="60"/>
                      <a:pt x="2342" y="60"/>
                      <a:pt x="2342" y="60"/>
                    </a:cubicBezTo>
                    <a:cubicBezTo>
                      <a:pt x="2342" y="67"/>
                      <a:pt x="2342" y="67"/>
                      <a:pt x="2342" y="67"/>
                    </a:cubicBezTo>
                    <a:cubicBezTo>
                      <a:pt x="2349" y="67"/>
                      <a:pt x="2349" y="67"/>
                      <a:pt x="2349" y="67"/>
                    </a:cubicBezTo>
                    <a:cubicBezTo>
                      <a:pt x="2349" y="60"/>
                      <a:pt x="2349" y="60"/>
                      <a:pt x="2349" y="60"/>
                    </a:cubicBezTo>
                    <a:moveTo>
                      <a:pt x="2376" y="60"/>
                    </a:moveTo>
                    <a:cubicBezTo>
                      <a:pt x="2369" y="60"/>
                      <a:pt x="2369" y="60"/>
                      <a:pt x="2369" y="60"/>
                    </a:cubicBezTo>
                    <a:cubicBezTo>
                      <a:pt x="2369" y="67"/>
                      <a:pt x="2369" y="67"/>
                      <a:pt x="2369" y="67"/>
                    </a:cubicBezTo>
                    <a:cubicBezTo>
                      <a:pt x="2376" y="67"/>
                      <a:pt x="2376" y="67"/>
                      <a:pt x="2376" y="67"/>
                    </a:cubicBezTo>
                    <a:cubicBezTo>
                      <a:pt x="2376" y="60"/>
                      <a:pt x="2376" y="60"/>
                      <a:pt x="2376" y="60"/>
                    </a:cubicBezTo>
                    <a:moveTo>
                      <a:pt x="2403" y="60"/>
                    </a:moveTo>
                    <a:cubicBezTo>
                      <a:pt x="2396" y="60"/>
                      <a:pt x="2396" y="60"/>
                      <a:pt x="2396" y="60"/>
                    </a:cubicBezTo>
                    <a:cubicBezTo>
                      <a:pt x="2396" y="67"/>
                      <a:pt x="2396" y="67"/>
                      <a:pt x="2396" y="67"/>
                    </a:cubicBezTo>
                    <a:cubicBezTo>
                      <a:pt x="2403" y="67"/>
                      <a:pt x="2403" y="67"/>
                      <a:pt x="2403" y="67"/>
                    </a:cubicBezTo>
                    <a:cubicBezTo>
                      <a:pt x="2403" y="60"/>
                      <a:pt x="2403" y="60"/>
                      <a:pt x="2403" y="60"/>
                    </a:cubicBezTo>
                    <a:moveTo>
                      <a:pt x="2430" y="60"/>
                    </a:moveTo>
                    <a:cubicBezTo>
                      <a:pt x="2423" y="60"/>
                      <a:pt x="2423" y="60"/>
                      <a:pt x="2423" y="60"/>
                    </a:cubicBezTo>
                    <a:cubicBezTo>
                      <a:pt x="2423" y="67"/>
                      <a:pt x="2423" y="67"/>
                      <a:pt x="2423" y="67"/>
                    </a:cubicBezTo>
                    <a:cubicBezTo>
                      <a:pt x="2430" y="67"/>
                      <a:pt x="2430" y="67"/>
                      <a:pt x="2430" y="67"/>
                    </a:cubicBezTo>
                    <a:cubicBezTo>
                      <a:pt x="2430" y="60"/>
                      <a:pt x="2430" y="60"/>
                      <a:pt x="2430" y="60"/>
                    </a:cubicBezTo>
                    <a:moveTo>
                      <a:pt x="2456" y="60"/>
                    </a:moveTo>
                    <a:cubicBezTo>
                      <a:pt x="2450" y="60"/>
                      <a:pt x="2450" y="60"/>
                      <a:pt x="2450" y="60"/>
                    </a:cubicBezTo>
                    <a:cubicBezTo>
                      <a:pt x="2450" y="67"/>
                      <a:pt x="2450" y="67"/>
                      <a:pt x="2450" y="67"/>
                    </a:cubicBezTo>
                    <a:cubicBezTo>
                      <a:pt x="2456" y="67"/>
                      <a:pt x="2456" y="67"/>
                      <a:pt x="2456" y="67"/>
                    </a:cubicBezTo>
                    <a:cubicBezTo>
                      <a:pt x="2456" y="60"/>
                      <a:pt x="2456" y="60"/>
                      <a:pt x="2456" y="60"/>
                    </a:cubicBezTo>
                    <a:moveTo>
                      <a:pt x="2483" y="60"/>
                    </a:moveTo>
                    <a:cubicBezTo>
                      <a:pt x="2476" y="60"/>
                      <a:pt x="2476" y="60"/>
                      <a:pt x="2476" y="60"/>
                    </a:cubicBezTo>
                    <a:cubicBezTo>
                      <a:pt x="2476" y="67"/>
                      <a:pt x="2476" y="67"/>
                      <a:pt x="2476" y="67"/>
                    </a:cubicBezTo>
                    <a:cubicBezTo>
                      <a:pt x="2483" y="67"/>
                      <a:pt x="2483" y="67"/>
                      <a:pt x="2483" y="67"/>
                    </a:cubicBezTo>
                    <a:cubicBezTo>
                      <a:pt x="2483" y="60"/>
                      <a:pt x="2483" y="60"/>
                      <a:pt x="2483" y="60"/>
                    </a:cubicBezTo>
                    <a:moveTo>
                      <a:pt x="2510" y="60"/>
                    </a:moveTo>
                    <a:cubicBezTo>
                      <a:pt x="2503" y="60"/>
                      <a:pt x="2503" y="60"/>
                      <a:pt x="2503" y="60"/>
                    </a:cubicBezTo>
                    <a:cubicBezTo>
                      <a:pt x="2503" y="67"/>
                      <a:pt x="2503" y="67"/>
                      <a:pt x="2503" y="67"/>
                    </a:cubicBezTo>
                    <a:cubicBezTo>
                      <a:pt x="2510" y="67"/>
                      <a:pt x="2510" y="67"/>
                      <a:pt x="2510" y="67"/>
                    </a:cubicBezTo>
                    <a:cubicBezTo>
                      <a:pt x="2510" y="60"/>
                      <a:pt x="2510" y="60"/>
                      <a:pt x="2510" y="60"/>
                    </a:cubicBezTo>
                    <a:moveTo>
                      <a:pt x="2537" y="60"/>
                    </a:moveTo>
                    <a:cubicBezTo>
                      <a:pt x="2530" y="60"/>
                      <a:pt x="2530" y="60"/>
                      <a:pt x="2530" y="60"/>
                    </a:cubicBezTo>
                    <a:cubicBezTo>
                      <a:pt x="2530" y="67"/>
                      <a:pt x="2530" y="67"/>
                      <a:pt x="2530" y="67"/>
                    </a:cubicBezTo>
                    <a:cubicBezTo>
                      <a:pt x="2537" y="67"/>
                      <a:pt x="2537" y="67"/>
                      <a:pt x="2537" y="67"/>
                    </a:cubicBezTo>
                    <a:cubicBezTo>
                      <a:pt x="2537" y="60"/>
                      <a:pt x="2537" y="60"/>
                      <a:pt x="2537" y="60"/>
                    </a:cubicBezTo>
                    <a:moveTo>
                      <a:pt x="2564" y="60"/>
                    </a:moveTo>
                    <a:cubicBezTo>
                      <a:pt x="2557" y="60"/>
                      <a:pt x="2557" y="60"/>
                      <a:pt x="2557" y="60"/>
                    </a:cubicBezTo>
                    <a:cubicBezTo>
                      <a:pt x="2557" y="67"/>
                      <a:pt x="2557" y="67"/>
                      <a:pt x="2557" y="67"/>
                    </a:cubicBezTo>
                    <a:cubicBezTo>
                      <a:pt x="2564" y="67"/>
                      <a:pt x="2564" y="67"/>
                      <a:pt x="2564" y="67"/>
                    </a:cubicBezTo>
                    <a:cubicBezTo>
                      <a:pt x="2564" y="60"/>
                      <a:pt x="2564" y="60"/>
                      <a:pt x="2564" y="60"/>
                    </a:cubicBezTo>
                    <a:moveTo>
                      <a:pt x="2589" y="57"/>
                    </a:moveTo>
                    <a:cubicBezTo>
                      <a:pt x="2587" y="58"/>
                      <a:pt x="2585" y="58"/>
                      <a:pt x="2583" y="59"/>
                    </a:cubicBezTo>
                    <a:cubicBezTo>
                      <a:pt x="2585" y="65"/>
                      <a:pt x="2585" y="65"/>
                      <a:pt x="2585" y="65"/>
                    </a:cubicBezTo>
                    <a:cubicBezTo>
                      <a:pt x="2587" y="65"/>
                      <a:pt x="2589" y="64"/>
                      <a:pt x="2592" y="63"/>
                    </a:cubicBezTo>
                    <a:cubicBezTo>
                      <a:pt x="2589" y="57"/>
                      <a:pt x="2589" y="57"/>
                      <a:pt x="2589" y="57"/>
                    </a:cubicBezTo>
                    <a:moveTo>
                      <a:pt x="7" y="54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4"/>
                      <a:pt x="7" y="54"/>
                      <a:pt x="7" y="54"/>
                    </a:cubicBezTo>
                    <a:moveTo>
                      <a:pt x="2611" y="44"/>
                    </a:moveTo>
                    <a:cubicBezTo>
                      <a:pt x="2610" y="46"/>
                      <a:pt x="2608" y="47"/>
                      <a:pt x="2606" y="48"/>
                    </a:cubicBezTo>
                    <a:cubicBezTo>
                      <a:pt x="2610" y="54"/>
                      <a:pt x="2610" y="54"/>
                      <a:pt x="2610" y="54"/>
                    </a:cubicBezTo>
                    <a:cubicBezTo>
                      <a:pt x="2612" y="52"/>
                      <a:pt x="2614" y="51"/>
                      <a:pt x="2616" y="49"/>
                    </a:cubicBezTo>
                    <a:cubicBezTo>
                      <a:pt x="2611" y="44"/>
                      <a:pt x="2611" y="44"/>
                      <a:pt x="2611" y="44"/>
                    </a:cubicBezTo>
                    <a:moveTo>
                      <a:pt x="7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2627" y="24"/>
                    </a:moveTo>
                    <a:cubicBezTo>
                      <a:pt x="2626" y="26"/>
                      <a:pt x="2625" y="28"/>
                      <a:pt x="2624" y="30"/>
                    </a:cubicBezTo>
                    <a:cubicBezTo>
                      <a:pt x="2629" y="33"/>
                      <a:pt x="2629" y="33"/>
                      <a:pt x="2629" y="33"/>
                    </a:cubicBezTo>
                    <a:cubicBezTo>
                      <a:pt x="2631" y="31"/>
                      <a:pt x="2632" y="29"/>
                      <a:pt x="2633" y="27"/>
                    </a:cubicBezTo>
                    <a:cubicBezTo>
                      <a:pt x="2627" y="24"/>
                      <a:pt x="2627" y="24"/>
                      <a:pt x="2627" y="24"/>
                    </a:cubicBezTo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" name="Freeform 164">
                <a:extLst>
                  <a:ext uri="{FF2B5EF4-FFF2-40B4-BE49-F238E27FC236}">
                    <a16:creationId xmlns:a16="http://schemas.microsoft.com/office/drawing/2014/main" xmlns="" id="{9F29C171-574D-47D5-AE0B-BE66EB28C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7601" y="4027488"/>
                <a:ext cx="9525" cy="7938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0 h 5"/>
                  <a:gd name="T4" fmla="*/ 0 w 6"/>
                  <a:gd name="T5" fmla="*/ 1 h 5"/>
                  <a:gd name="T6" fmla="*/ 0 w 6"/>
                  <a:gd name="T7" fmla="*/ 5 h 5"/>
                  <a:gd name="T8" fmla="*/ 1 w 6"/>
                  <a:gd name="T9" fmla="*/ 5 h 5"/>
                  <a:gd name="T10" fmla="*/ 3 w 6"/>
                  <a:gd name="T11" fmla="*/ 3 h 5"/>
                  <a:gd name="T12" fmla="*/ 3 w 6"/>
                  <a:gd name="T13" fmla="*/ 5 h 5"/>
                  <a:gd name="T14" fmla="*/ 6 w 6"/>
                  <a:gd name="T15" fmla="*/ 5 h 5"/>
                  <a:gd name="T16" fmla="*/ 6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3F3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" name="Freeform 165">
                <a:extLst>
                  <a:ext uri="{FF2B5EF4-FFF2-40B4-BE49-F238E27FC236}">
                    <a16:creationId xmlns:a16="http://schemas.microsoft.com/office/drawing/2014/main" xmlns="" id="{23C1F33F-3CC0-4B0D-A552-2BE6F89D59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7601" y="4027488"/>
                <a:ext cx="9525" cy="7938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0 h 5"/>
                  <a:gd name="T4" fmla="*/ 0 w 6"/>
                  <a:gd name="T5" fmla="*/ 1 h 5"/>
                  <a:gd name="T6" fmla="*/ 0 w 6"/>
                  <a:gd name="T7" fmla="*/ 5 h 5"/>
                  <a:gd name="T8" fmla="*/ 1 w 6"/>
                  <a:gd name="T9" fmla="*/ 5 h 5"/>
                  <a:gd name="T10" fmla="*/ 3 w 6"/>
                  <a:gd name="T11" fmla="*/ 3 h 5"/>
                  <a:gd name="T12" fmla="*/ 3 w 6"/>
                  <a:gd name="T13" fmla="*/ 5 h 5"/>
                  <a:gd name="T14" fmla="*/ 6 w 6"/>
                  <a:gd name="T15" fmla="*/ 5 h 5"/>
                  <a:gd name="T16" fmla="*/ 6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5" name="Freeform 166">
                <a:extLst>
                  <a:ext uri="{FF2B5EF4-FFF2-40B4-BE49-F238E27FC236}">
                    <a16:creationId xmlns:a16="http://schemas.microsoft.com/office/drawing/2014/main" xmlns="" id="{D9B526C2-45CD-4859-8795-FEB6613F34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35426"/>
                <a:ext cx="2459038" cy="33338"/>
              </a:xfrm>
              <a:custGeom>
                <a:avLst/>
                <a:gdLst>
                  <a:gd name="T0" fmla="*/ 3 w 1549"/>
                  <a:gd name="T1" fmla="*/ 16 h 21"/>
                  <a:gd name="T2" fmla="*/ 0 w 1549"/>
                  <a:gd name="T3" fmla="*/ 16 h 21"/>
                  <a:gd name="T4" fmla="*/ 0 w 1549"/>
                  <a:gd name="T5" fmla="*/ 21 h 21"/>
                  <a:gd name="T6" fmla="*/ 6 w 1549"/>
                  <a:gd name="T7" fmla="*/ 21 h 21"/>
                  <a:gd name="T8" fmla="*/ 6 w 1549"/>
                  <a:gd name="T9" fmla="*/ 19 h 21"/>
                  <a:gd name="T10" fmla="*/ 3 w 1549"/>
                  <a:gd name="T11" fmla="*/ 19 h 21"/>
                  <a:gd name="T12" fmla="*/ 3 w 1549"/>
                  <a:gd name="T13" fmla="*/ 16 h 21"/>
                  <a:gd name="T14" fmla="*/ 1549 w 1549"/>
                  <a:gd name="T15" fmla="*/ 0 h 21"/>
                  <a:gd name="T16" fmla="*/ 1544 w 1549"/>
                  <a:gd name="T17" fmla="*/ 0 h 21"/>
                  <a:gd name="T18" fmla="*/ 1544 w 1549"/>
                  <a:gd name="T19" fmla="*/ 6 h 21"/>
                  <a:gd name="T20" fmla="*/ 1549 w 1549"/>
                  <a:gd name="T21" fmla="*/ 6 h 21"/>
                  <a:gd name="T22" fmla="*/ 1549 w 154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49" h="21">
                    <a:moveTo>
                      <a:pt x="3" y="16"/>
                    </a:moveTo>
                    <a:lnTo>
                      <a:pt x="0" y="16"/>
                    </a:lnTo>
                    <a:lnTo>
                      <a:pt x="0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3" y="19"/>
                    </a:lnTo>
                    <a:lnTo>
                      <a:pt x="3" y="16"/>
                    </a:lnTo>
                    <a:close/>
                    <a:moveTo>
                      <a:pt x="1549" y="0"/>
                    </a:moveTo>
                    <a:lnTo>
                      <a:pt x="1544" y="0"/>
                    </a:lnTo>
                    <a:lnTo>
                      <a:pt x="1544" y="6"/>
                    </a:lnTo>
                    <a:lnTo>
                      <a:pt x="1549" y="6"/>
                    </a:lnTo>
                    <a:lnTo>
                      <a:pt x="1549" y="0"/>
                    </a:lnTo>
                    <a:close/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6" name="Freeform 167">
                <a:extLst>
                  <a:ext uri="{FF2B5EF4-FFF2-40B4-BE49-F238E27FC236}">
                    <a16:creationId xmlns:a16="http://schemas.microsoft.com/office/drawing/2014/main" xmlns="" id="{40581CF1-2BF3-42FC-B7F0-7F774A441F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35426"/>
                <a:ext cx="2459038" cy="33338"/>
              </a:xfrm>
              <a:custGeom>
                <a:avLst/>
                <a:gdLst>
                  <a:gd name="T0" fmla="*/ 3 w 1549"/>
                  <a:gd name="T1" fmla="*/ 16 h 21"/>
                  <a:gd name="T2" fmla="*/ 0 w 1549"/>
                  <a:gd name="T3" fmla="*/ 16 h 21"/>
                  <a:gd name="T4" fmla="*/ 0 w 1549"/>
                  <a:gd name="T5" fmla="*/ 21 h 21"/>
                  <a:gd name="T6" fmla="*/ 6 w 1549"/>
                  <a:gd name="T7" fmla="*/ 21 h 21"/>
                  <a:gd name="T8" fmla="*/ 6 w 1549"/>
                  <a:gd name="T9" fmla="*/ 19 h 21"/>
                  <a:gd name="T10" fmla="*/ 3 w 1549"/>
                  <a:gd name="T11" fmla="*/ 19 h 21"/>
                  <a:gd name="T12" fmla="*/ 3 w 1549"/>
                  <a:gd name="T13" fmla="*/ 16 h 21"/>
                  <a:gd name="T14" fmla="*/ 1549 w 1549"/>
                  <a:gd name="T15" fmla="*/ 0 h 21"/>
                  <a:gd name="T16" fmla="*/ 1544 w 1549"/>
                  <a:gd name="T17" fmla="*/ 0 h 21"/>
                  <a:gd name="T18" fmla="*/ 1544 w 1549"/>
                  <a:gd name="T19" fmla="*/ 6 h 21"/>
                  <a:gd name="T20" fmla="*/ 1549 w 1549"/>
                  <a:gd name="T21" fmla="*/ 6 h 21"/>
                  <a:gd name="T22" fmla="*/ 1549 w 154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49" h="21">
                    <a:moveTo>
                      <a:pt x="3" y="16"/>
                    </a:moveTo>
                    <a:lnTo>
                      <a:pt x="0" y="16"/>
                    </a:lnTo>
                    <a:lnTo>
                      <a:pt x="0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3" y="19"/>
                    </a:lnTo>
                    <a:lnTo>
                      <a:pt x="3" y="16"/>
                    </a:lnTo>
                    <a:moveTo>
                      <a:pt x="1549" y="0"/>
                    </a:moveTo>
                    <a:lnTo>
                      <a:pt x="1544" y="0"/>
                    </a:lnTo>
                    <a:lnTo>
                      <a:pt x="1544" y="6"/>
                    </a:lnTo>
                    <a:lnTo>
                      <a:pt x="1549" y="6"/>
                    </a:lnTo>
                    <a:lnTo>
                      <a:pt x="15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7" name="Rectangle 168">
                <a:extLst>
                  <a:ext uri="{FF2B5EF4-FFF2-40B4-BE49-F238E27FC236}">
                    <a16:creationId xmlns:a16="http://schemas.microsoft.com/office/drawing/2014/main" xmlns="" id="{7C3EFABF-63CA-4095-9948-85ACA5E1B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22363" y="4060826"/>
                <a:ext cx="4763" cy="4763"/>
              </a:xfrm>
              <a:prstGeom prst="rect">
                <a:avLst/>
              </a:prstGeom>
              <a:solidFill>
                <a:srgbClr val="E3F3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8" name="Rectangle 169">
                <a:extLst>
                  <a:ext uri="{FF2B5EF4-FFF2-40B4-BE49-F238E27FC236}">
                    <a16:creationId xmlns:a16="http://schemas.microsoft.com/office/drawing/2014/main" xmlns="" id="{84D3A7EA-1BE9-4F6D-A53A-2F2284D9E2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22363" y="4060826"/>
                <a:ext cx="4763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" name="Freeform 170">
                <a:extLst>
                  <a:ext uri="{FF2B5EF4-FFF2-40B4-BE49-F238E27FC236}">
                    <a16:creationId xmlns:a16="http://schemas.microsoft.com/office/drawing/2014/main" xmlns="" id="{8C4D7DAC-CCCD-4B68-A08C-5496C627CC8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68763"/>
                <a:ext cx="2459038" cy="274638"/>
              </a:xfrm>
              <a:custGeom>
                <a:avLst/>
                <a:gdLst>
                  <a:gd name="T0" fmla="*/ 105 w 1971"/>
                  <a:gd name="T1" fmla="*/ 213 h 220"/>
                  <a:gd name="T2" fmla="*/ 139 w 1971"/>
                  <a:gd name="T3" fmla="*/ 220 h 220"/>
                  <a:gd name="T4" fmla="*/ 193 w 1971"/>
                  <a:gd name="T5" fmla="*/ 213 h 220"/>
                  <a:gd name="T6" fmla="*/ 213 w 1971"/>
                  <a:gd name="T7" fmla="*/ 220 h 220"/>
                  <a:gd name="T8" fmla="*/ 246 w 1971"/>
                  <a:gd name="T9" fmla="*/ 213 h 220"/>
                  <a:gd name="T10" fmla="*/ 293 w 1971"/>
                  <a:gd name="T11" fmla="*/ 213 h 220"/>
                  <a:gd name="T12" fmla="*/ 327 w 1971"/>
                  <a:gd name="T13" fmla="*/ 220 h 220"/>
                  <a:gd name="T14" fmla="*/ 381 w 1971"/>
                  <a:gd name="T15" fmla="*/ 213 h 220"/>
                  <a:gd name="T16" fmla="*/ 401 w 1971"/>
                  <a:gd name="T17" fmla="*/ 220 h 220"/>
                  <a:gd name="T18" fmla="*/ 435 w 1971"/>
                  <a:gd name="T19" fmla="*/ 213 h 220"/>
                  <a:gd name="T20" fmla="*/ 482 w 1971"/>
                  <a:gd name="T21" fmla="*/ 213 h 220"/>
                  <a:gd name="T22" fmla="*/ 515 w 1971"/>
                  <a:gd name="T23" fmla="*/ 220 h 220"/>
                  <a:gd name="T24" fmla="*/ 569 w 1971"/>
                  <a:gd name="T25" fmla="*/ 213 h 220"/>
                  <a:gd name="T26" fmla="*/ 589 w 1971"/>
                  <a:gd name="T27" fmla="*/ 220 h 220"/>
                  <a:gd name="T28" fmla="*/ 623 w 1971"/>
                  <a:gd name="T29" fmla="*/ 213 h 220"/>
                  <a:gd name="T30" fmla="*/ 670 w 1971"/>
                  <a:gd name="T31" fmla="*/ 213 h 220"/>
                  <a:gd name="T32" fmla="*/ 703 w 1971"/>
                  <a:gd name="T33" fmla="*/ 220 h 220"/>
                  <a:gd name="T34" fmla="*/ 757 w 1971"/>
                  <a:gd name="T35" fmla="*/ 213 h 220"/>
                  <a:gd name="T36" fmla="*/ 777 w 1971"/>
                  <a:gd name="T37" fmla="*/ 220 h 220"/>
                  <a:gd name="T38" fmla="*/ 811 w 1971"/>
                  <a:gd name="T39" fmla="*/ 213 h 220"/>
                  <a:gd name="T40" fmla="*/ 858 w 1971"/>
                  <a:gd name="T41" fmla="*/ 213 h 220"/>
                  <a:gd name="T42" fmla="*/ 892 w 1971"/>
                  <a:gd name="T43" fmla="*/ 220 h 220"/>
                  <a:gd name="T44" fmla="*/ 945 w 1971"/>
                  <a:gd name="T45" fmla="*/ 213 h 220"/>
                  <a:gd name="T46" fmla="*/ 966 w 1971"/>
                  <a:gd name="T47" fmla="*/ 220 h 220"/>
                  <a:gd name="T48" fmla="*/ 999 w 1971"/>
                  <a:gd name="T49" fmla="*/ 213 h 220"/>
                  <a:gd name="T50" fmla="*/ 1046 w 1971"/>
                  <a:gd name="T51" fmla="*/ 213 h 220"/>
                  <a:gd name="T52" fmla="*/ 1080 w 1971"/>
                  <a:gd name="T53" fmla="*/ 220 h 220"/>
                  <a:gd name="T54" fmla="*/ 1134 w 1971"/>
                  <a:gd name="T55" fmla="*/ 213 h 220"/>
                  <a:gd name="T56" fmla="*/ 1154 w 1971"/>
                  <a:gd name="T57" fmla="*/ 220 h 220"/>
                  <a:gd name="T58" fmla="*/ 1187 w 1971"/>
                  <a:gd name="T59" fmla="*/ 213 h 220"/>
                  <a:gd name="T60" fmla="*/ 1234 w 1971"/>
                  <a:gd name="T61" fmla="*/ 213 h 220"/>
                  <a:gd name="T62" fmla="*/ 1268 w 1971"/>
                  <a:gd name="T63" fmla="*/ 220 h 220"/>
                  <a:gd name="T64" fmla="*/ 1322 w 1971"/>
                  <a:gd name="T65" fmla="*/ 213 h 220"/>
                  <a:gd name="T66" fmla="*/ 1342 w 1971"/>
                  <a:gd name="T67" fmla="*/ 220 h 220"/>
                  <a:gd name="T68" fmla="*/ 1376 w 1971"/>
                  <a:gd name="T69" fmla="*/ 213 h 220"/>
                  <a:gd name="T70" fmla="*/ 1423 w 1971"/>
                  <a:gd name="T71" fmla="*/ 213 h 220"/>
                  <a:gd name="T72" fmla="*/ 1456 w 1971"/>
                  <a:gd name="T73" fmla="*/ 220 h 220"/>
                  <a:gd name="T74" fmla="*/ 1510 w 1971"/>
                  <a:gd name="T75" fmla="*/ 213 h 220"/>
                  <a:gd name="T76" fmla="*/ 1530 w 1971"/>
                  <a:gd name="T77" fmla="*/ 220 h 220"/>
                  <a:gd name="T78" fmla="*/ 1564 w 1971"/>
                  <a:gd name="T79" fmla="*/ 213 h 220"/>
                  <a:gd name="T80" fmla="*/ 1611 w 1971"/>
                  <a:gd name="T81" fmla="*/ 213 h 220"/>
                  <a:gd name="T82" fmla="*/ 1644 w 1971"/>
                  <a:gd name="T83" fmla="*/ 220 h 220"/>
                  <a:gd name="T84" fmla="*/ 1698 w 1971"/>
                  <a:gd name="T85" fmla="*/ 213 h 220"/>
                  <a:gd name="T86" fmla="*/ 1718 w 1971"/>
                  <a:gd name="T87" fmla="*/ 220 h 220"/>
                  <a:gd name="T88" fmla="*/ 1752 w 1971"/>
                  <a:gd name="T89" fmla="*/ 213 h 220"/>
                  <a:gd name="T90" fmla="*/ 1799 w 1971"/>
                  <a:gd name="T91" fmla="*/ 213 h 220"/>
                  <a:gd name="T92" fmla="*/ 1833 w 1971"/>
                  <a:gd name="T93" fmla="*/ 220 h 220"/>
                  <a:gd name="T94" fmla="*/ 1886 w 1971"/>
                  <a:gd name="T95" fmla="*/ 213 h 220"/>
                  <a:gd name="T96" fmla="*/ 1907 w 1971"/>
                  <a:gd name="T97" fmla="*/ 220 h 220"/>
                  <a:gd name="T98" fmla="*/ 53 w 1971"/>
                  <a:gd name="T99" fmla="*/ 210 h 220"/>
                  <a:gd name="T100" fmla="*/ 26 w 1971"/>
                  <a:gd name="T101" fmla="*/ 203 h 220"/>
                  <a:gd name="T102" fmla="*/ 1959 w 1971"/>
                  <a:gd name="T103" fmla="*/ 188 h 220"/>
                  <a:gd name="T104" fmla="*/ 1963 w 1971"/>
                  <a:gd name="T105" fmla="*/ 161 h 220"/>
                  <a:gd name="T106" fmla="*/ 2 w 1971"/>
                  <a:gd name="T107" fmla="*/ 162 h 220"/>
                  <a:gd name="T108" fmla="*/ 1971 w 1971"/>
                  <a:gd name="T109" fmla="*/ 135 h 220"/>
                  <a:gd name="T110" fmla="*/ 1965 w 1971"/>
                  <a:gd name="T111" fmla="*/ 108 h 220"/>
                  <a:gd name="T112" fmla="*/ 7 w 1971"/>
                  <a:gd name="T113" fmla="*/ 107 h 220"/>
                  <a:gd name="T114" fmla="*/ 7 w 1971"/>
                  <a:gd name="T115" fmla="*/ 74 h 220"/>
                  <a:gd name="T116" fmla="*/ 1965 w 1971"/>
                  <a:gd name="T117" fmla="*/ 61 h 220"/>
                  <a:gd name="T118" fmla="*/ 7 w 1971"/>
                  <a:gd name="T119" fmla="*/ 47 h 220"/>
                  <a:gd name="T120" fmla="*/ 0 w 1971"/>
                  <a:gd name="T121" fmla="*/ 20 h 220"/>
                  <a:gd name="T122" fmla="*/ 1971 w 1971"/>
                  <a:gd name="T123" fmla="*/ 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1" h="220">
                    <a:moveTo>
                      <a:pt x="85" y="213"/>
                    </a:moveTo>
                    <a:cubicBezTo>
                      <a:pt x="78" y="213"/>
                      <a:pt x="78" y="213"/>
                      <a:pt x="78" y="213"/>
                    </a:cubicBezTo>
                    <a:cubicBezTo>
                      <a:pt x="78" y="220"/>
                      <a:pt x="78" y="220"/>
                      <a:pt x="78" y="220"/>
                    </a:cubicBezTo>
                    <a:cubicBezTo>
                      <a:pt x="85" y="220"/>
                      <a:pt x="85" y="220"/>
                      <a:pt x="85" y="220"/>
                    </a:cubicBezTo>
                    <a:cubicBezTo>
                      <a:pt x="85" y="213"/>
                      <a:pt x="85" y="213"/>
                      <a:pt x="85" y="213"/>
                    </a:cubicBezTo>
                    <a:moveTo>
                      <a:pt x="112" y="213"/>
                    </a:moveTo>
                    <a:cubicBezTo>
                      <a:pt x="105" y="213"/>
                      <a:pt x="105" y="213"/>
                      <a:pt x="105" y="213"/>
                    </a:cubicBezTo>
                    <a:cubicBezTo>
                      <a:pt x="105" y="220"/>
                      <a:pt x="105" y="220"/>
                      <a:pt x="105" y="220"/>
                    </a:cubicBezTo>
                    <a:cubicBezTo>
                      <a:pt x="112" y="220"/>
                      <a:pt x="112" y="220"/>
                      <a:pt x="112" y="220"/>
                    </a:cubicBezTo>
                    <a:cubicBezTo>
                      <a:pt x="112" y="213"/>
                      <a:pt x="112" y="213"/>
                      <a:pt x="112" y="213"/>
                    </a:cubicBezTo>
                    <a:moveTo>
                      <a:pt x="139" y="213"/>
                    </a:moveTo>
                    <a:cubicBezTo>
                      <a:pt x="132" y="213"/>
                      <a:pt x="132" y="213"/>
                      <a:pt x="132" y="213"/>
                    </a:cubicBezTo>
                    <a:cubicBezTo>
                      <a:pt x="132" y="220"/>
                      <a:pt x="132" y="220"/>
                      <a:pt x="132" y="220"/>
                    </a:cubicBezTo>
                    <a:cubicBezTo>
                      <a:pt x="139" y="220"/>
                      <a:pt x="139" y="220"/>
                      <a:pt x="139" y="220"/>
                    </a:cubicBezTo>
                    <a:cubicBezTo>
                      <a:pt x="139" y="213"/>
                      <a:pt x="139" y="213"/>
                      <a:pt x="139" y="213"/>
                    </a:cubicBezTo>
                    <a:moveTo>
                      <a:pt x="166" y="213"/>
                    </a:moveTo>
                    <a:cubicBezTo>
                      <a:pt x="159" y="213"/>
                      <a:pt x="159" y="213"/>
                      <a:pt x="159" y="213"/>
                    </a:cubicBezTo>
                    <a:cubicBezTo>
                      <a:pt x="159" y="220"/>
                      <a:pt x="159" y="220"/>
                      <a:pt x="159" y="220"/>
                    </a:cubicBezTo>
                    <a:cubicBezTo>
                      <a:pt x="166" y="220"/>
                      <a:pt x="166" y="220"/>
                      <a:pt x="166" y="220"/>
                    </a:cubicBezTo>
                    <a:cubicBezTo>
                      <a:pt x="166" y="213"/>
                      <a:pt x="166" y="213"/>
                      <a:pt x="166" y="213"/>
                    </a:cubicBezTo>
                    <a:moveTo>
                      <a:pt x="193" y="213"/>
                    </a:moveTo>
                    <a:cubicBezTo>
                      <a:pt x="186" y="213"/>
                      <a:pt x="186" y="213"/>
                      <a:pt x="186" y="213"/>
                    </a:cubicBezTo>
                    <a:cubicBezTo>
                      <a:pt x="186" y="220"/>
                      <a:pt x="186" y="220"/>
                      <a:pt x="186" y="220"/>
                    </a:cubicBezTo>
                    <a:cubicBezTo>
                      <a:pt x="193" y="220"/>
                      <a:pt x="193" y="220"/>
                      <a:pt x="193" y="220"/>
                    </a:cubicBezTo>
                    <a:cubicBezTo>
                      <a:pt x="193" y="213"/>
                      <a:pt x="193" y="213"/>
                      <a:pt x="193" y="213"/>
                    </a:cubicBezTo>
                    <a:moveTo>
                      <a:pt x="220" y="213"/>
                    </a:moveTo>
                    <a:cubicBezTo>
                      <a:pt x="213" y="213"/>
                      <a:pt x="213" y="213"/>
                      <a:pt x="213" y="213"/>
                    </a:cubicBezTo>
                    <a:cubicBezTo>
                      <a:pt x="213" y="220"/>
                      <a:pt x="213" y="220"/>
                      <a:pt x="213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3"/>
                      <a:pt x="220" y="213"/>
                      <a:pt x="220" y="213"/>
                    </a:cubicBezTo>
                    <a:moveTo>
                      <a:pt x="246" y="213"/>
                    </a:moveTo>
                    <a:cubicBezTo>
                      <a:pt x="240" y="213"/>
                      <a:pt x="240" y="213"/>
                      <a:pt x="240" y="213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6" y="213"/>
                      <a:pt x="246" y="213"/>
                      <a:pt x="246" y="213"/>
                    </a:cubicBezTo>
                    <a:moveTo>
                      <a:pt x="273" y="213"/>
                    </a:moveTo>
                    <a:cubicBezTo>
                      <a:pt x="266" y="213"/>
                      <a:pt x="266" y="213"/>
                      <a:pt x="266" y="213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73" y="220"/>
                      <a:pt x="273" y="220"/>
                      <a:pt x="273" y="220"/>
                    </a:cubicBezTo>
                    <a:cubicBezTo>
                      <a:pt x="273" y="213"/>
                      <a:pt x="273" y="213"/>
                      <a:pt x="273" y="213"/>
                    </a:cubicBezTo>
                    <a:moveTo>
                      <a:pt x="300" y="213"/>
                    </a:moveTo>
                    <a:cubicBezTo>
                      <a:pt x="293" y="213"/>
                      <a:pt x="293" y="213"/>
                      <a:pt x="293" y="213"/>
                    </a:cubicBezTo>
                    <a:cubicBezTo>
                      <a:pt x="293" y="220"/>
                      <a:pt x="293" y="220"/>
                      <a:pt x="293" y="220"/>
                    </a:cubicBezTo>
                    <a:cubicBezTo>
                      <a:pt x="300" y="220"/>
                      <a:pt x="300" y="220"/>
                      <a:pt x="300" y="220"/>
                    </a:cubicBezTo>
                    <a:cubicBezTo>
                      <a:pt x="300" y="213"/>
                      <a:pt x="300" y="213"/>
                      <a:pt x="300" y="213"/>
                    </a:cubicBezTo>
                    <a:moveTo>
                      <a:pt x="327" y="213"/>
                    </a:move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20"/>
                      <a:pt x="320" y="220"/>
                      <a:pt x="320" y="220"/>
                    </a:cubicBezTo>
                    <a:cubicBezTo>
                      <a:pt x="327" y="220"/>
                      <a:pt x="327" y="220"/>
                      <a:pt x="327" y="220"/>
                    </a:cubicBezTo>
                    <a:cubicBezTo>
                      <a:pt x="327" y="213"/>
                      <a:pt x="327" y="213"/>
                      <a:pt x="327" y="213"/>
                    </a:cubicBezTo>
                    <a:moveTo>
                      <a:pt x="354" y="213"/>
                    </a:move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3"/>
                      <a:pt x="354" y="213"/>
                      <a:pt x="354" y="213"/>
                    </a:cubicBezTo>
                    <a:moveTo>
                      <a:pt x="381" y="213"/>
                    </a:moveTo>
                    <a:cubicBezTo>
                      <a:pt x="374" y="213"/>
                      <a:pt x="374" y="213"/>
                      <a:pt x="374" y="213"/>
                    </a:cubicBezTo>
                    <a:cubicBezTo>
                      <a:pt x="374" y="220"/>
                      <a:pt x="374" y="220"/>
                      <a:pt x="374" y="220"/>
                    </a:cubicBezTo>
                    <a:cubicBezTo>
                      <a:pt x="381" y="220"/>
                      <a:pt x="381" y="220"/>
                      <a:pt x="381" y="220"/>
                    </a:cubicBezTo>
                    <a:cubicBezTo>
                      <a:pt x="381" y="213"/>
                      <a:pt x="381" y="213"/>
                      <a:pt x="381" y="213"/>
                    </a:cubicBezTo>
                    <a:moveTo>
                      <a:pt x="408" y="213"/>
                    </a:moveTo>
                    <a:cubicBezTo>
                      <a:pt x="401" y="213"/>
                      <a:pt x="401" y="213"/>
                      <a:pt x="401" y="213"/>
                    </a:cubicBezTo>
                    <a:cubicBezTo>
                      <a:pt x="401" y="220"/>
                      <a:pt x="401" y="220"/>
                      <a:pt x="401" y="220"/>
                    </a:cubicBezTo>
                    <a:cubicBezTo>
                      <a:pt x="408" y="220"/>
                      <a:pt x="408" y="220"/>
                      <a:pt x="408" y="220"/>
                    </a:cubicBezTo>
                    <a:cubicBezTo>
                      <a:pt x="408" y="213"/>
                      <a:pt x="408" y="213"/>
                      <a:pt x="408" y="213"/>
                    </a:cubicBezTo>
                    <a:moveTo>
                      <a:pt x="435" y="213"/>
                    </a:moveTo>
                    <a:cubicBezTo>
                      <a:pt x="428" y="213"/>
                      <a:pt x="428" y="213"/>
                      <a:pt x="428" y="213"/>
                    </a:cubicBezTo>
                    <a:cubicBezTo>
                      <a:pt x="428" y="220"/>
                      <a:pt x="428" y="220"/>
                      <a:pt x="428" y="220"/>
                    </a:cubicBezTo>
                    <a:cubicBezTo>
                      <a:pt x="435" y="220"/>
                      <a:pt x="435" y="220"/>
                      <a:pt x="435" y="220"/>
                    </a:cubicBezTo>
                    <a:cubicBezTo>
                      <a:pt x="435" y="213"/>
                      <a:pt x="435" y="213"/>
                      <a:pt x="435" y="213"/>
                    </a:cubicBezTo>
                    <a:moveTo>
                      <a:pt x="461" y="213"/>
                    </a:moveTo>
                    <a:cubicBezTo>
                      <a:pt x="455" y="213"/>
                      <a:pt x="455" y="213"/>
                      <a:pt x="455" y="213"/>
                    </a:cubicBezTo>
                    <a:cubicBezTo>
                      <a:pt x="455" y="220"/>
                      <a:pt x="455" y="220"/>
                      <a:pt x="455" y="220"/>
                    </a:cubicBezTo>
                    <a:cubicBezTo>
                      <a:pt x="461" y="220"/>
                      <a:pt x="461" y="220"/>
                      <a:pt x="461" y="220"/>
                    </a:cubicBezTo>
                    <a:cubicBezTo>
                      <a:pt x="461" y="213"/>
                      <a:pt x="461" y="213"/>
                      <a:pt x="461" y="213"/>
                    </a:cubicBezTo>
                    <a:moveTo>
                      <a:pt x="488" y="213"/>
                    </a:moveTo>
                    <a:cubicBezTo>
                      <a:pt x="482" y="213"/>
                      <a:pt x="482" y="213"/>
                      <a:pt x="482" y="213"/>
                    </a:cubicBezTo>
                    <a:cubicBezTo>
                      <a:pt x="482" y="220"/>
                      <a:pt x="482" y="220"/>
                      <a:pt x="482" y="220"/>
                    </a:cubicBezTo>
                    <a:cubicBezTo>
                      <a:pt x="488" y="220"/>
                      <a:pt x="488" y="220"/>
                      <a:pt x="488" y="220"/>
                    </a:cubicBezTo>
                    <a:cubicBezTo>
                      <a:pt x="488" y="213"/>
                      <a:pt x="488" y="213"/>
                      <a:pt x="488" y="213"/>
                    </a:cubicBezTo>
                    <a:moveTo>
                      <a:pt x="515" y="213"/>
                    </a:moveTo>
                    <a:cubicBezTo>
                      <a:pt x="508" y="213"/>
                      <a:pt x="508" y="213"/>
                      <a:pt x="508" y="213"/>
                    </a:cubicBezTo>
                    <a:cubicBezTo>
                      <a:pt x="508" y="220"/>
                      <a:pt x="508" y="220"/>
                      <a:pt x="508" y="220"/>
                    </a:cubicBezTo>
                    <a:cubicBezTo>
                      <a:pt x="515" y="220"/>
                      <a:pt x="515" y="220"/>
                      <a:pt x="515" y="220"/>
                    </a:cubicBezTo>
                    <a:cubicBezTo>
                      <a:pt x="515" y="213"/>
                      <a:pt x="515" y="213"/>
                      <a:pt x="515" y="213"/>
                    </a:cubicBezTo>
                    <a:moveTo>
                      <a:pt x="542" y="213"/>
                    </a:moveTo>
                    <a:cubicBezTo>
                      <a:pt x="535" y="213"/>
                      <a:pt x="535" y="213"/>
                      <a:pt x="535" y="213"/>
                    </a:cubicBezTo>
                    <a:cubicBezTo>
                      <a:pt x="535" y="220"/>
                      <a:pt x="535" y="220"/>
                      <a:pt x="535" y="220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42" y="213"/>
                      <a:pt x="542" y="213"/>
                      <a:pt x="542" y="213"/>
                    </a:cubicBezTo>
                    <a:moveTo>
                      <a:pt x="569" y="213"/>
                    </a:moveTo>
                    <a:cubicBezTo>
                      <a:pt x="562" y="213"/>
                      <a:pt x="562" y="213"/>
                      <a:pt x="562" y="213"/>
                    </a:cubicBezTo>
                    <a:cubicBezTo>
                      <a:pt x="562" y="220"/>
                      <a:pt x="562" y="220"/>
                      <a:pt x="562" y="220"/>
                    </a:cubicBezTo>
                    <a:cubicBezTo>
                      <a:pt x="569" y="220"/>
                      <a:pt x="569" y="220"/>
                      <a:pt x="569" y="220"/>
                    </a:cubicBezTo>
                    <a:cubicBezTo>
                      <a:pt x="569" y="213"/>
                      <a:pt x="569" y="213"/>
                      <a:pt x="569" y="213"/>
                    </a:cubicBezTo>
                    <a:moveTo>
                      <a:pt x="596" y="213"/>
                    </a:moveTo>
                    <a:cubicBezTo>
                      <a:pt x="589" y="213"/>
                      <a:pt x="589" y="213"/>
                      <a:pt x="589" y="213"/>
                    </a:cubicBezTo>
                    <a:cubicBezTo>
                      <a:pt x="589" y="220"/>
                      <a:pt x="589" y="220"/>
                      <a:pt x="589" y="220"/>
                    </a:cubicBezTo>
                    <a:cubicBezTo>
                      <a:pt x="596" y="220"/>
                      <a:pt x="596" y="220"/>
                      <a:pt x="596" y="220"/>
                    </a:cubicBezTo>
                    <a:cubicBezTo>
                      <a:pt x="596" y="213"/>
                      <a:pt x="596" y="213"/>
                      <a:pt x="596" y="213"/>
                    </a:cubicBezTo>
                    <a:moveTo>
                      <a:pt x="623" y="213"/>
                    </a:moveTo>
                    <a:cubicBezTo>
                      <a:pt x="616" y="213"/>
                      <a:pt x="616" y="213"/>
                      <a:pt x="616" y="213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23" y="220"/>
                      <a:pt x="623" y="220"/>
                      <a:pt x="623" y="220"/>
                    </a:cubicBezTo>
                    <a:cubicBezTo>
                      <a:pt x="623" y="213"/>
                      <a:pt x="623" y="213"/>
                      <a:pt x="623" y="213"/>
                    </a:cubicBezTo>
                    <a:moveTo>
                      <a:pt x="650" y="213"/>
                    </a:moveTo>
                    <a:cubicBezTo>
                      <a:pt x="643" y="213"/>
                      <a:pt x="643" y="213"/>
                      <a:pt x="643" y="213"/>
                    </a:cubicBezTo>
                    <a:cubicBezTo>
                      <a:pt x="643" y="220"/>
                      <a:pt x="643" y="220"/>
                      <a:pt x="643" y="220"/>
                    </a:cubicBezTo>
                    <a:cubicBezTo>
                      <a:pt x="650" y="220"/>
                      <a:pt x="650" y="220"/>
                      <a:pt x="650" y="220"/>
                    </a:cubicBezTo>
                    <a:cubicBezTo>
                      <a:pt x="650" y="213"/>
                      <a:pt x="650" y="213"/>
                      <a:pt x="650" y="213"/>
                    </a:cubicBezTo>
                    <a:moveTo>
                      <a:pt x="677" y="213"/>
                    </a:moveTo>
                    <a:cubicBezTo>
                      <a:pt x="670" y="213"/>
                      <a:pt x="670" y="213"/>
                      <a:pt x="670" y="213"/>
                    </a:cubicBezTo>
                    <a:cubicBezTo>
                      <a:pt x="670" y="220"/>
                      <a:pt x="670" y="220"/>
                      <a:pt x="670" y="220"/>
                    </a:cubicBezTo>
                    <a:cubicBezTo>
                      <a:pt x="677" y="220"/>
                      <a:pt x="677" y="220"/>
                      <a:pt x="677" y="220"/>
                    </a:cubicBezTo>
                    <a:cubicBezTo>
                      <a:pt x="677" y="213"/>
                      <a:pt x="677" y="213"/>
                      <a:pt x="677" y="213"/>
                    </a:cubicBezTo>
                    <a:moveTo>
                      <a:pt x="703" y="213"/>
                    </a:moveTo>
                    <a:cubicBezTo>
                      <a:pt x="697" y="213"/>
                      <a:pt x="697" y="213"/>
                      <a:pt x="697" y="213"/>
                    </a:cubicBezTo>
                    <a:cubicBezTo>
                      <a:pt x="697" y="220"/>
                      <a:pt x="697" y="220"/>
                      <a:pt x="697" y="220"/>
                    </a:cubicBezTo>
                    <a:cubicBezTo>
                      <a:pt x="703" y="220"/>
                      <a:pt x="703" y="220"/>
                      <a:pt x="703" y="220"/>
                    </a:cubicBezTo>
                    <a:cubicBezTo>
                      <a:pt x="703" y="213"/>
                      <a:pt x="703" y="213"/>
                      <a:pt x="703" y="213"/>
                    </a:cubicBezTo>
                    <a:moveTo>
                      <a:pt x="730" y="213"/>
                    </a:moveTo>
                    <a:cubicBezTo>
                      <a:pt x="724" y="213"/>
                      <a:pt x="724" y="213"/>
                      <a:pt x="724" y="213"/>
                    </a:cubicBezTo>
                    <a:cubicBezTo>
                      <a:pt x="724" y="220"/>
                      <a:pt x="724" y="220"/>
                      <a:pt x="724" y="220"/>
                    </a:cubicBezTo>
                    <a:cubicBezTo>
                      <a:pt x="730" y="220"/>
                      <a:pt x="730" y="220"/>
                      <a:pt x="730" y="220"/>
                    </a:cubicBezTo>
                    <a:cubicBezTo>
                      <a:pt x="730" y="213"/>
                      <a:pt x="730" y="213"/>
                      <a:pt x="730" y="213"/>
                    </a:cubicBezTo>
                    <a:moveTo>
                      <a:pt x="757" y="213"/>
                    </a:moveTo>
                    <a:cubicBezTo>
                      <a:pt x="750" y="213"/>
                      <a:pt x="750" y="213"/>
                      <a:pt x="750" y="213"/>
                    </a:cubicBezTo>
                    <a:cubicBezTo>
                      <a:pt x="750" y="220"/>
                      <a:pt x="750" y="220"/>
                      <a:pt x="750" y="220"/>
                    </a:cubicBezTo>
                    <a:cubicBezTo>
                      <a:pt x="757" y="220"/>
                      <a:pt x="757" y="220"/>
                      <a:pt x="757" y="220"/>
                    </a:cubicBezTo>
                    <a:cubicBezTo>
                      <a:pt x="757" y="213"/>
                      <a:pt x="757" y="213"/>
                      <a:pt x="757" y="213"/>
                    </a:cubicBezTo>
                    <a:moveTo>
                      <a:pt x="784" y="213"/>
                    </a:moveTo>
                    <a:cubicBezTo>
                      <a:pt x="777" y="213"/>
                      <a:pt x="777" y="213"/>
                      <a:pt x="777" y="213"/>
                    </a:cubicBezTo>
                    <a:cubicBezTo>
                      <a:pt x="777" y="220"/>
                      <a:pt x="777" y="220"/>
                      <a:pt x="777" y="220"/>
                    </a:cubicBezTo>
                    <a:cubicBezTo>
                      <a:pt x="784" y="220"/>
                      <a:pt x="784" y="220"/>
                      <a:pt x="784" y="220"/>
                    </a:cubicBezTo>
                    <a:cubicBezTo>
                      <a:pt x="784" y="213"/>
                      <a:pt x="784" y="213"/>
                      <a:pt x="784" y="213"/>
                    </a:cubicBezTo>
                    <a:moveTo>
                      <a:pt x="811" y="213"/>
                    </a:moveTo>
                    <a:cubicBezTo>
                      <a:pt x="804" y="213"/>
                      <a:pt x="804" y="213"/>
                      <a:pt x="804" y="213"/>
                    </a:cubicBezTo>
                    <a:cubicBezTo>
                      <a:pt x="804" y="220"/>
                      <a:pt x="804" y="220"/>
                      <a:pt x="804" y="220"/>
                    </a:cubicBezTo>
                    <a:cubicBezTo>
                      <a:pt x="811" y="220"/>
                      <a:pt x="811" y="220"/>
                      <a:pt x="811" y="220"/>
                    </a:cubicBezTo>
                    <a:cubicBezTo>
                      <a:pt x="811" y="213"/>
                      <a:pt x="811" y="213"/>
                      <a:pt x="811" y="213"/>
                    </a:cubicBezTo>
                    <a:moveTo>
                      <a:pt x="838" y="213"/>
                    </a:moveTo>
                    <a:cubicBezTo>
                      <a:pt x="831" y="213"/>
                      <a:pt x="831" y="213"/>
                      <a:pt x="831" y="213"/>
                    </a:cubicBezTo>
                    <a:cubicBezTo>
                      <a:pt x="831" y="220"/>
                      <a:pt x="831" y="220"/>
                      <a:pt x="831" y="220"/>
                    </a:cubicBezTo>
                    <a:cubicBezTo>
                      <a:pt x="838" y="220"/>
                      <a:pt x="838" y="220"/>
                      <a:pt x="838" y="220"/>
                    </a:cubicBezTo>
                    <a:cubicBezTo>
                      <a:pt x="838" y="213"/>
                      <a:pt x="838" y="213"/>
                      <a:pt x="838" y="213"/>
                    </a:cubicBezTo>
                    <a:moveTo>
                      <a:pt x="865" y="213"/>
                    </a:moveTo>
                    <a:cubicBezTo>
                      <a:pt x="858" y="213"/>
                      <a:pt x="858" y="213"/>
                      <a:pt x="858" y="213"/>
                    </a:cubicBezTo>
                    <a:cubicBezTo>
                      <a:pt x="858" y="220"/>
                      <a:pt x="858" y="220"/>
                      <a:pt x="858" y="220"/>
                    </a:cubicBezTo>
                    <a:cubicBezTo>
                      <a:pt x="865" y="220"/>
                      <a:pt x="865" y="220"/>
                      <a:pt x="865" y="220"/>
                    </a:cubicBezTo>
                    <a:cubicBezTo>
                      <a:pt x="865" y="213"/>
                      <a:pt x="865" y="213"/>
                      <a:pt x="865" y="213"/>
                    </a:cubicBezTo>
                    <a:moveTo>
                      <a:pt x="892" y="213"/>
                    </a:moveTo>
                    <a:cubicBezTo>
                      <a:pt x="885" y="213"/>
                      <a:pt x="885" y="213"/>
                      <a:pt x="885" y="213"/>
                    </a:cubicBezTo>
                    <a:cubicBezTo>
                      <a:pt x="885" y="220"/>
                      <a:pt x="885" y="220"/>
                      <a:pt x="885" y="220"/>
                    </a:cubicBezTo>
                    <a:cubicBezTo>
                      <a:pt x="892" y="220"/>
                      <a:pt x="892" y="220"/>
                      <a:pt x="892" y="220"/>
                    </a:cubicBezTo>
                    <a:cubicBezTo>
                      <a:pt x="892" y="213"/>
                      <a:pt x="892" y="213"/>
                      <a:pt x="892" y="213"/>
                    </a:cubicBezTo>
                    <a:moveTo>
                      <a:pt x="919" y="213"/>
                    </a:moveTo>
                    <a:cubicBezTo>
                      <a:pt x="912" y="213"/>
                      <a:pt x="912" y="213"/>
                      <a:pt x="912" y="213"/>
                    </a:cubicBezTo>
                    <a:cubicBezTo>
                      <a:pt x="912" y="220"/>
                      <a:pt x="912" y="220"/>
                      <a:pt x="912" y="220"/>
                    </a:cubicBezTo>
                    <a:cubicBezTo>
                      <a:pt x="919" y="220"/>
                      <a:pt x="919" y="220"/>
                      <a:pt x="919" y="220"/>
                    </a:cubicBezTo>
                    <a:cubicBezTo>
                      <a:pt x="919" y="213"/>
                      <a:pt x="919" y="213"/>
                      <a:pt x="919" y="213"/>
                    </a:cubicBezTo>
                    <a:moveTo>
                      <a:pt x="945" y="213"/>
                    </a:moveTo>
                    <a:cubicBezTo>
                      <a:pt x="939" y="213"/>
                      <a:pt x="939" y="213"/>
                      <a:pt x="939" y="213"/>
                    </a:cubicBezTo>
                    <a:cubicBezTo>
                      <a:pt x="939" y="220"/>
                      <a:pt x="939" y="220"/>
                      <a:pt x="939" y="220"/>
                    </a:cubicBezTo>
                    <a:cubicBezTo>
                      <a:pt x="945" y="220"/>
                      <a:pt x="945" y="220"/>
                      <a:pt x="945" y="220"/>
                    </a:cubicBezTo>
                    <a:cubicBezTo>
                      <a:pt x="945" y="213"/>
                      <a:pt x="945" y="213"/>
                      <a:pt x="945" y="213"/>
                    </a:cubicBezTo>
                    <a:moveTo>
                      <a:pt x="972" y="213"/>
                    </a:moveTo>
                    <a:cubicBezTo>
                      <a:pt x="966" y="213"/>
                      <a:pt x="966" y="213"/>
                      <a:pt x="966" y="213"/>
                    </a:cubicBezTo>
                    <a:cubicBezTo>
                      <a:pt x="966" y="220"/>
                      <a:pt x="966" y="220"/>
                      <a:pt x="966" y="220"/>
                    </a:cubicBezTo>
                    <a:cubicBezTo>
                      <a:pt x="972" y="220"/>
                      <a:pt x="972" y="220"/>
                      <a:pt x="972" y="220"/>
                    </a:cubicBezTo>
                    <a:cubicBezTo>
                      <a:pt x="972" y="213"/>
                      <a:pt x="972" y="213"/>
                      <a:pt x="972" y="213"/>
                    </a:cubicBezTo>
                    <a:moveTo>
                      <a:pt x="999" y="213"/>
                    </a:moveTo>
                    <a:cubicBezTo>
                      <a:pt x="992" y="213"/>
                      <a:pt x="992" y="213"/>
                      <a:pt x="992" y="213"/>
                    </a:cubicBezTo>
                    <a:cubicBezTo>
                      <a:pt x="992" y="220"/>
                      <a:pt x="992" y="220"/>
                      <a:pt x="992" y="220"/>
                    </a:cubicBezTo>
                    <a:cubicBezTo>
                      <a:pt x="999" y="220"/>
                      <a:pt x="999" y="220"/>
                      <a:pt x="999" y="220"/>
                    </a:cubicBezTo>
                    <a:cubicBezTo>
                      <a:pt x="999" y="213"/>
                      <a:pt x="999" y="213"/>
                      <a:pt x="999" y="213"/>
                    </a:cubicBezTo>
                    <a:moveTo>
                      <a:pt x="1026" y="213"/>
                    </a:moveTo>
                    <a:cubicBezTo>
                      <a:pt x="1019" y="213"/>
                      <a:pt x="1019" y="213"/>
                      <a:pt x="1019" y="213"/>
                    </a:cubicBezTo>
                    <a:cubicBezTo>
                      <a:pt x="1019" y="220"/>
                      <a:pt x="1019" y="220"/>
                      <a:pt x="1019" y="220"/>
                    </a:cubicBezTo>
                    <a:cubicBezTo>
                      <a:pt x="1026" y="220"/>
                      <a:pt x="1026" y="220"/>
                      <a:pt x="1026" y="220"/>
                    </a:cubicBezTo>
                    <a:cubicBezTo>
                      <a:pt x="1026" y="213"/>
                      <a:pt x="1026" y="213"/>
                      <a:pt x="1026" y="213"/>
                    </a:cubicBezTo>
                    <a:moveTo>
                      <a:pt x="1053" y="213"/>
                    </a:moveTo>
                    <a:cubicBezTo>
                      <a:pt x="1046" y="213"/>
                      <a:pt x="1046" y="213"/>
                      <a:pt x="1046" y="213"/>
                    </a:cubicBezTo>
                    <a:cubicBezTo>
                      <a:pt x="1046" y="220"/>
                      <a:pt x="1046" y="220"/>
                      <a:pt x="1046" y="220"/>
                    </a:cubicBezTo>
                    <a:cubicBezTo>
                      <a:pt x="1053" y="220"/>
                      <a:pt x="1053" y="220"/>
                      <a:pt x="1053" y="220"/>
                    </a:cubicBezTo>
                    <a:cubicBezTo>
                      <a:pt x="1053" y="213"/>
                      <a:pt x="1053" y="213"/>
                      <a:pt x="1053" y="213"/>
                    </a:cubicBezTo>
                    <a:moveTo>
                      <a:pt x="1080" y="213"/>
                    </a:moveTo>
                    <a:cubicBezTo>
                      <a:pt x="1073" y="213"/>
                      <a:pt x="1073" y="213"/>
                      <a:pt x="1073" y="213"/>
                    </a:cubicBezTo>
                    <a:cubicBezTo>
                      <a:pt x="1073" y="220"/>
                      <a:pt x="1073" y="220"/>
                      <a:pt x="1073" y="220"/>
                    </a:cubicBezTo>
                    <a:cubicBezTo>
                      <a:pt x="1080" y="220"/>
                      <a:pt x="1080" y="220"/>
                      <a:pt x="1080" y="220"/>
                    </a:cubicBezTo>
                    <a:cubicBezTo>
                      <a:pt x="1080" y="213"/>
                      <a:pt x="1080" y="213"/>
                      <a:pt x="1080" y="213"/>
                    </a:cubicBezTo>
                    <a:moveTo>
                      <a:pt x="1107" y="213"/>
                    </a:moveTo>
                    <a:cubicBezTo>
                      <a:pt x="1100" y="213"/>
                      <a:pt x="1100" y="213"/>
                      <a:pt x="1100" y="213"/>
                    </a:cubicBezTo>
                    <a:cubicBezTo>
                      <a:pt x="1100" y="220"/>
                      <a:pt x="1100" y="220"/>
                      <a:pt x="1100" y="220"/>
                    </a:cubicBezTo>
                    <a:cubicBezTo>
                      <a:pt x="1107" y="220"/>
                      <a:pt x="1107" y="220"/>
                      <a:pt x="1107" y="220"/>
                    </a:cubicBezTo>
                    <a:cubicBezTo>
                      <a:pt x="1107" y="213"/>
                      <a:pt x="1107" y="213"/>
                      <a:pt x="1107" y="213"/>
                    </a:cubicBezTo>
                    <a:moveTo>
                      <a:pt x="1134" y="213"/>
                    </a:moveTo>
                    <a:cubicBezTo>
                      <a:pt x="1127" y="213"/>
                      <a:pt x="1127" y="213"/>
                      <a:pt x="1127" y="213"/>
                    </a:cubicBezTo>
                    <a:cubicBezTo>
                      <a:pt x="1127" y="220"/>
                      <a:pt x="1127" y="220"/>
                      <a:pt x="1127" y="220"/>
                    </a:cubicBezTo>
                    <a:cubicBezTo>
                      <a:pt x="1134" y="220"/>
                      <a:pt x="1134" y="220"/>
                      <a:pt x="1134" y="220"/>
                    </a:cubicBezTo>
                    <a:cubicBezTo>
                      <a:pt x="1134" y="213"/>
                      <a:pt x="1134" y="213"/>
                      <a:pt x="1134" y="213"/>
                    </a:cubicBezTo>
                    <a:moveTo>
                      <a:pt x="1160" y="213"/>
                    </a:moveTo>
                    <a:cubicBezTo>
                      <a:pt x="1154" y="213"/>
                      <a:pt x="1154" y="213"/>
                      <a:pt x="1154" y="213"/>
                    </a:cubicBezTo>
                    <a:cubicBezTo>
                      <a:pt x="1154" y="220"/>
                      <a:pt x="1154" y="220"/>
                      <a:pt x="1154" y="220"/>
                    </a:cubicBezTo>
                    <a:cubicBezTo>
                      <a:pt x="1160" y="220"/>
                      <a:pt x="1160" y="220"/>
                      <a:pt x="1160" y="220"/>
                    </a:cubicBezTo>
                    <a:cubicBezTo>
                      <a:pt x="1160" y="213"/>
                      <a:pt x="1160" y="213"/>
                      <a:pt x="1160" y="213"/>
                    </a:cubicBezTo>
                    <a:moveTo>
                      <a:pt x="1187" y="213"/>
                    </a:moveTo>
                    <a:cubicBezTo>
                      <a:pt x="1181" y="213"/>
                      <a:pt x="1181" y="213"/>
                      <a:pt x="1181" y="213"/>
                    </a:cubicBezTo>
                    <a:cubicBezTo>
                      <a:pt x="1181" y="220"/>
                      <a:pt x="1181" y="220"/>
                      <a:pt x="1181" y="220"/>
                    </a:cubicBezTo>
                    <a:cubicBezTo>
                      <a:pt x="1187" y="220"/>
                      <a:pt x="1187" y="220"/>
                      <a:pt x="1187" y="220"/>
                    </a:cubicBezTo>
                    <a:cubicBezTo>
                      <a:pt x="1187" y="213"/>
                      <a:pt x="1187" y="213"/>
                      <a:pt x="1187" y="213"/>
                    </a:cubicBezTo>
                    <a:moveTo>
                      <a:pt x="1214" y="213"/>
                    </a:moveTo>
                    <a:cubicBezTo>
                      <a:pt x="1207" y="213"/>
                      <a:pt x="1207" y="213"/>
                      <a:pt x="1207" y="213"/>
                    </a:cubicBezTo>
                    <a:cubicBezTo>
                      <a:pt x="1207" y="220"/>
                      <a:pt x="1207" y="220"/>
                      <a:pt x="1207" y="220"/>
                    </a:cubicBezTo>
                    <a:cubicBezTo>
                      <a:pt x="1214" y="220"/>
                      <a:pt x="1214" y="220"/>
                      <a:pt x="1214" y="220"/>
                    </a:cubicBezTo>
                    <a:cubicBezTo>
                      <a:pt x="1214" y="213"/>
                      <a:pt x="1214" y="213"/>
                      <a:pt x="1214" y="213"/>
                    </a:cubicBezTo>
                    <a:moveTo>
                      <a:pt x="1241" y="213"/>
                    </a:moveTo>
                    <a:cubicBezTo>
                      <a:pt x="1234" y="213"/>
                      <a:pt x="1234" y="213"/>
                      <a:pt x="1234" y="213"/>
                    </a:cubicBezTo>
                    <a:cubicBezTo>
                      <a:pt x="1234" y="220"/>
                      <a:pt x="1234" y="220"/>
                      <a:pt x="1234" y="220"/>
                    </a:cubicBezTo>
                    <a:cubicBezTo>
                      <a:pt x="1241" y="220"/>
                      <a:pt x="1241" y="220"/>
                      <a:pt x="1241" y="220"/>
                    </a:cubicBezTo>
                    <a:cubicBezTo>
                      <a:pt x="1241" y="213"/>
                      <a:pt x="1241" y="213"/>
                      <a:pt x="1241" y="213"/>
                    </a:cubicBezTo>
                    <a:moveTo>
                      <a:pt x="1268" y="213"/>
                    </a:moveTo>
                    <a:cubicBezTo>
                      <a:pt x="1261" y="213"/>
                      <a:pt x="1261" y="213"/>
                      <a:pt x="1261" y="213"/>
                    </a:cubicBezTo>
                    <a:cubicBezTo>
                      <a:pt x="1261" y="220"/>
                      <a:pt x="1261" y="220"/>
                      <a:pt x="1261" y="220"/>
                    </a:cubicBezTo>
                    <a:cubicBezTo>
                      <a:pt x="1268" y="220"/>
                      <a:pt x="1268" y="220"/>
                      <a:pt x="1268" y="220"/>
                    </a:cubicBezTo>
                    <a:cubicBezTo>
                      <a:pt x="1268" y="213"/>
                      <a:pt x="1268" y="213"/>
                      <a:pt x="1268" y="213"/>
                    </a:cubicBezTo>
                    <a:moveTo>
                      <a:pt x="1295" y="213"/>
                    </a:moveTo>
                    <a:cubicBezTo>
                      <a:pt x="1288" y="213"/>
                      <a:pt x="1288" y="213"/>
                      <a:pt x="1288" y="213"/>
                    </a:cubicBezTo>
                    <a:cubicBezTo>
                      <a:pt x="1288" y="220"/>
                      <a:pt x="1288" y="220"/>
                      <a:pt x="1288" y="220"/>
                    </a:cubicBezTo>
                    <a:cubicBezTo>
                      <a:pt x="1295" y="220"/>
                      <a:pt x="1295" y="220"/>
                      <a:pt x="1295" y="220"/>
                    </a:cubicBezTo>
                    <a:cubicBezTo>
                      <a:pt x="1295" y="213"/>
                      <a:pt x="1295" y="213"/>
                      <a:pt x="1295" y="213"/>
                    </a:cubicBezTo>
                    <a:moveTo>
                      <a:pt x="1322" y="213"/>
                    </a:moveTo>
                    <a:cubicBezTo>
                      <a:pt x="1315" y="213"/>
                      <a:pt x="1315" y="213"/>
                      <a:pt x="1315" y="213"/>
                    </a:cubicBezTo>
                    <a:cubicBezTo>
                      <a:pt x="1315" y="220"/>
                      <a:pt x="1315" y="220"/>
                      <a:pt x="1315" y="220"/>
                    </a:cubicBezTo>
                    <a:cubicBezTo>
                      <a:pt x="1322" y="220"/>
                      <a:pt x="1322" y="220"/>
                      <a:pt x="1322" y="220"/>
                    </a:cubicBezTo>
                    <a:cubicBezTo>
                      <a:pt x="1322" y="213"/>
                      <a:pt x="1322" y="213"/>
                      <a:pt x="1322" y="213"/>
                    </a:cubicBezTo>
                    <a:moveTo>
                      <a:pt x="1349" y="213"/>
                    </a:moveTo>
                    <a:cubicBezTo>
                      <a:pt x="1342" y="213"/>
                      <a:pt x="1342" y="213"/>
                      <a:pt x="1342" y="213"/>
                    </a:cubicBezTo>
                    <a:cubicBezTo>
                      <a:pt x="1342" y="220"/>
                      <a:pt x="1342" y="220"/>
                      <a:pt x="1342" y="220"/>
                    </a:cubicBezTo>
                    <a:cubicBezTo>
                      <a:pt x="1349" y="220"/>
                      <a:pt x="1349" y="220"/>
                      <a:pt x="1349" y="220"/>
                    </a:cubicBezTo>
                    <a:cubicBezTo>
                      <a:pt x="1349" y="213"/>
                      <a:pt x="1349" y="213"/>
                      <a:pt x="1349" y="213"/>
                    </a:cubicBezTo>
                    <a:moveTo>
                      <a:pt x="1376" y="213"/>
                    </a:moveTo>
                    <a:cubicBezTo>
                      <a:pt x="1369" y="213"/>
                      <a:pt x="1369" y="213"/>
                      <a:pt x="1369" y="213"/>
                    </a:cubicBezTo>
                    <a:cubicBezTo>
                      <a:pt x="1369" y="220"/>
                      <a:pt x="1369" y="220"/>
                      <a:pt x="1369" y="220"/>
                    </a:cubicBezTo>
                    <a:cubicBezTo>
                      <a:pt x="1376" y="220"/>
                      <a:pt x="1376" y="220"/>
                      <a:pt x="1376" y="220"/>
                    </a:cubicBezTo>
                    <a:cubicBezTo>
                      <a:pt x="1376" y="213"/>
                      <a:pt x="1376" y="213"/>
                      <a:pt x="1376" y="213"/>
                    </a:cubicBezTo>
                    <a:moveTo>
                      <a:pt x="1402" y="213"/>
                    </a:moveTo>
                    <a:cubicBezTo>
                      <a:pt x="1396" y="213"/>
                      <a:pt x="1396" y="213"/>
                      <a:pt x="1396" y="213"/>
                    </a:cubicBezTo>
                    <a:cubicBezTo>
                      <a:pt x="1396" y="220"/>
                      <a:pt x="1396" y="220"/>
                      <a:pt x="1396" y="220"/>
                    </a:cubicBezTo>
                    <a:cubicBezTo>
                      <a:pt x="1402" y="220"/>
                      <a:pt x="1402" y="220"/>
                      <a:pt x="1402" y="220"/>
                    </a:cubicBezTo>
                    <a:cubicBezTo>
                      <a:pt x="1402" y="213"/>
                      <a:pt x="1402" y="213"/>
                      <a:pt x="1402" y="213"/>
                    </a:cubicBezTo>
                    <a:moveTo>
                      <a:pt x="1429" y="213"/>
                    </a:moveTo>
                    <a:cubicBezTo>
                      <a:pt x="1423" y="213"/>
                      <a:pt x="1423" y="213"/>
                      <a:pt x="1423" y="213"/>
                    </a:cubicBezTo>
                    <a:cubicBezTo>
                      <a:pt x="1423" y="220"/>
                      <a:pt x="1423" y="220"/>
                      <a:pt x="1423" y="220"/>
                    </a:cubicBezTo>
                    <a:cubicBezTo>
                      <a:pt x="1429" y="220"/>
                      <a:pt x="1429" y="220"/>
                      <a:pt x="1429" y="220"/>
                    </a:cubicBezTo>
                    <a:cubicBezTo>
                      <a:pt x="1429" y="213"/>
                      <a:pt x="1429" y="213"/>
                      <a:pt x="1429" y="213"/>
                    </a:cubicBezTo>
                    <a:moveTo>
                      <a:pt x="1456" y="213"/>
                    </a:moveTo>
                    <a:cubicBezTo>
                      <a:pt x="1449" y="213"/>
                      <a:pt x="1449" y="213"/>
                      <a:pt x="1449" y="213"/>
                    </a:cubicBezTo>
                    <a:cubicBezTo>
                      <a:pt x="1449" y="220"/>
                      <a:pt x="1449" y="220"/>
                      <a:pt x="1449" y="220"/>
                    </a:cubicBezTo>
                    <a:cubicBezTo>
                      <a:pt x="1456" y="220"/>
                      <a:pt x="1456" y="220"/>
                      <a:pt x="1456" y="220"/>
                    </a:cubicBezTo>
                    <a:cubicBezTo>
                      <a:pt x="1456" y="213"/>
                      <a:pt x="1456" y="213"/>
                      <a:pt x="1456" y="213"/>
                    </a:cubicBezTo>
                    <a:moveTo>
                      <a:pt x="1483" y="213"/>
                    </a:moveTo>
                    <a:cubicBezTo>
                      <a:pt x="1476" y="213"/>
                      <a:pt x="1476" y="213"/>
                      <a:pt x="1476" y="213"/>
                    </a:cubicBezTo>
                    <a:cubicBezTo>
                      <a:pt x="1476" y="220"/>
                      <a:pt x="1476" y="220"/>
                      <a:pt x="1476" y="220"/>
                    </a:cubicBezTo>
                    <a:cubicBezTo>
                      <a:pt x="1483" y="220"/>
                      <a:pt x="1483" y="220"/>
                      <a:pt x="1483" y="220"/>
                    </a:cubicBezTo>
                    <a:cubicBezTo>
                      <a:pt x="1483" y="213"/>
                      <a:pt x="1483" y="213"/>
                      <a:pt x="1483" y="213"/>
                    </a:cubicBezTo>
                    <a:moveTo>
                      <a:pt x="1510" y="213"/>
                    </a:moveTo>
                    <a:cubicBezTo>
                      <a:pt x="1503" y="213"/>
                      <a:pt x="1503" y="213"/>
                      <a:pt x="1503" y="213"/>
                    </a:cubicBezTo>
                    <a:cubicBezTo>
                      <a:pt x="1503" y="220"/>
                      <a:pt x="1503" y="220"/>
                      <a:pt x="1503" y="220"/>
                    </a:cubicBezTo>
                    <a:cubicBezTo>
                      <a:pt x="1510" y="220"/>
                      <a:pt x="1510" y="220"/>
                      <a:pt x="1510" y="220"/>
                    </a:cubicBezTo>
                    <a:cubicBezTo>
                      <a:pt x="1510" y="213"/>
                      <a:pt x="1510" y="213"/>
                      <a:pt x="1510" y="213"/>
                    </a:cubicBezTo>
                    <a:moveTo>
                      <a:pt x="1537" y="213"/>
                    </a:moveTo>
                    <a:cubicBezTo>
                      <a:pt x="1530" y="213"/>
                      <a:pt x="1530" y="213"/>
                      <a:pt x="1530" y="213"/>
                    </a:cubicBezTo>
                    <a:cubicBezTo>
                      <a:pt x="1530" y="220"/>
                      <a:pt x="1530" y="220"/>
                      <a:pt x="1530" y="220"/>
                    </a:cubicBezTo>
                    <a:cubicBezTo>
                      <a:pt x="1537" y="220"/>
                      <a:pt x="1537" y="220"/>
                      <a:pt x="1537" y="220"/>
                    </a:cubicBezTo>
                    <a:cubicBezTo>
                      <a:pt x="1537" y="213"/>
                      <a:pt x="1537" y="213"/>
                      <a:pt x="1537" y="213"/>
                    </a:cubicBezTo>
                    <a:moveTo>
                      <a:pt x="1564" y="213"/>
                    </a:moveTo>
                    <a:cubicBezTo>
                      <a:pt x="1557" y="213"/>
                      <a:pt x="1557" y="213"/>
                      <a:pt x="1557" y="213"/>
                    </a:cubicBezTo>
                    <a:cubicBezTo>
                      <a:pt x="1557" y="220"/>
                      <a:pt x="1557" y="220"/>
                      <a:pt x="1557" y="220"/>
                    </a:cubicBezTo>
                    <a:cubicBezTo>
                      <a:pt x="1564" y="220"/>
                      <a:pt x="1564" y="220"/>
                      <a:pt x="1564" y="220"/>
                    </a:cubicBezTo>
                    <a:cubicBezTo>
                      <a:pt x="1564" y="213"/>
                      <a:pt x="1564" y="213"/>
                      <a:pt x="1564" y="213"/>
                    </a:cubicBezTo>
                    <a:moveTo>
                      <a:pt x="1591" y="213"/>
                    </a:moveTo>
                    <a:cubicBezTo>
                      <a:pt x="1584" y="213"/>
                      <a:pt x="1584" y="213"/>
                      <a:pt x="1584" y="213"/>
                    </a:cubicBezTo>
                    <a:cubicBezTo>
                      <a:pt x="1584" y="220"/>
                      <a:pt x="1584" y="220"/>
                      <a:pt x="1584" y="220"/>
                    </a:cubicBezTo>
                    <a:cubicBezTo>
                      <a:pt x="1591" y="220"/>
                      <a:pt x="1591" y="220"/>
                      <a:pt x="1591" y="220"/>
                    </a:cubicBezTo>
                    <a:cubicBezTo>
                      <a:pt x="1591" y="213"/>
                      <a:pt x="1591" y="213"/>
                      <a:pt x="1591" y="213"/>
                    </a:cubicBezTo>
                    <a:moveTo>
                      <a:pt x="1618" y="213"/>
                    </a:moveTo>
                    <a:cubicBezTo>
                      <a:pt x="1611" y="213"/>
                      <a:pt x="1611" y="213"/>
                      <a:pt x="1611" y="213"/>
                    </a:cubicBezTo>
                    <a:cubicBezTo>
                      <a:pt x="1611" y="220"/>
                      <a:pt x="1611" y="220"/>
                      <a:pt x="1611" y="220"/>
                    </a:cubicBezTo>
                    <a:cubicBezTo>
                      <a:pt x="1618" y="220"/>
                      <a:pt x="1618" y="220"/>
                      <a:pt x="1618" y="220"/>
                    </a:cubicBezTo>
                    <a:cubicBezTo>
                      <a:pt x="1618" y="213"/>
                      <a:pt x="1618" y="213"/>
                      <a:pt x="1618" y="213"/>
                    </a:cubicBezTo>
                    <a:moveTo>
                      <a:pt x="1644" y="213"/>
                    </a:moveTo>
                    <a:cubicBezTo>
                      <a:pt x="1638" y="213"/>
                      <a:pt x="1638" y="213"/>
                      <a:pt x="1638" y="213"/>
                    </a:cubicBezTo>
                    <a:cubicBezTo>
                      <a:pt x="1638" y="220"/>
                      <a:pt x="1638" y="220"/>
                      <a:pt x="1638" y="220"/>
                    </a:cubicBezTo>
                    <a:cubicBezTo>
                      <a:pt x="1644" y="220"/>
                      <a:pt x="1644" y="220"/>
                      <a:pt x="1644" y="220"/>
                    </a:cubicBezTo>
                    <a:cubicBezTo>
                      <a:pt x="1644" y="213"/>
                      <a:pt x="1644" y="213"/>
                      <a:pt x="1644" y="213"/>
                    </a:cubicBezTo>
                    <a:moveTo>
                      <a:pt x="1671" y="213"/>
                    </a:moveTo>
                    <a:cubicBezTo>
                      <a:pt x="1665" y="213"/>
                      <a:pt x="1665" y="213"/>
                      <a:pt x="1665" y="213"/>
                    </a:cubicBezTo>
                    <a:cubicBezTo>
                      <a:pt x="1665" y="220"/>
                      <a:pt x="1665" y="220"/>
                      <a:pt x="1665" y="220"/>
                    </a:cubicBezTo>
                    <a:cubicBezTo>
                      <a:pt x="1671" y="220"/>
                      <a:pt x="1671" y="220"/>
                      <a:pt x="1671" y="220"/>
                    </a:cubicBezTo>
                    <a:cubicBezTo>
                      <a:pt x="1671" y="213"/>
                      <a:pt x="1671" y="213"/>
                      <a:pt x="1671" y="213"/>
                    </a:cubicBezTo>
                    <a:moveTo>
                      <a:pt x="1698" y="213"/>
                    </a:moveTo>
                    <a:cubicBezTo>
                      <a:pt x="1691" y="213"/>
                      <a:pt x="1691" y="213"/>
                      <a:pt x="1691" y="213"/>
                    </a:cubicBezTo>
                    <a:cubicBezTo>
                      <a:pt x="1691" y="220"/>
                      <a:pt x="1691" y="220"/>
                      <a:pt x="1691" y="220"/>
                    </a:cubicBezTo>
                    <a:cubicBezTo>
                      <a:pt x="1698" y="220"/>
                      <a:pt x="1698" y="220"/>
                      <a:pt x="1698" y="220"/>
                    </a:cubicBezTo>
                    <a:cubicBezTo>
                      <a:pt x="1698" y="213"/>
                      <a:pt x="1698" y="213"/>
                      <a:pt x="1698" y="213"/>
                    </a:cubicBezTo>
                    <a:moveTo>
                      <a:pt x="1725" y="213"/>
                    </a:moveTo>
                    <a:cubicBezTo>
                      <a:pt x="1718" y="213"/>
                      <a:pt x="1718" y="213"/>
                      <a:pt x="1718" y="213"/>
                    </a:cubicBezTo>
                    <a:cubicBezTo>
                      <a:pt x="1718" y="220"/>
                      <a:pt x="1718" y="220"/>
                      <a:pt x="1718" y="220"/>
                    </a:cubicBezTo>
                    <a:cubicBezTo>
                      <a:pt x="1725" y="220"/>
                      <a:pt x="1725" y="220"/>
                      <a:pt x="1725" y="220"/>
                    </a:cubicBezTo>
                    <a:cubicBezTo>
                      <a:pt x="1725" y="213"/>
                      <a:pt x="1725" y="213"/>
                      <a:pt x="1725" y="213"/>
                    </a:cubicBezTo>
                    <a:moveTo>
                      <a:pt x="1752" y="213"/>
                    </a:moveTo>
                    <a:cubicBezTo>
                      <a:pt x="1745" y="213"/>
                      <a:pt x="1745" y="213"/>
                      <a:pt x="1745" y="213"/>
                    </a:cubicBezTo>
                    <a:cubicBezTo>
                      <a:pt x="1745" y="220"/>
                      <a:pt x="1745" y="220"/>
                      <a:pt x="1745" y="220"/>
                    </a:cubicBezTo>
                    <a:cubicBezTo>
                      <a:pt x="1752" y="220"/>
                      <a:pt x="1752" y="220"/>
                      <a:pt x="1752" y="220"/>
                    </a:cubicBezTo>
                    <a:cubicBezTo>
                      <a:pt x="1752" y="213"/>
                      <a:pt x="1752" y="213"/>
                      <a:pt x="1752" y="213"/>
                    </a:cubicBezTo>
                    <a:moveTo>
                      <a:pt x="1779" y="213"/>
                    </a:moveTo>
                    <a:cubicBezTo>
                      <a:pt x="1772" y="213"/>
                      <a:pt x="1772" y="213"/>
                      <a:pt x="1772" y="213"/>
                    </a:cubicBezTo>
                    <a:cubicBezTo>
                      <a:pt x="1772" y="220"/>
                      <a:pt x="1772" y="220"/>
                      <a:pt x="1772" y="220"/>
                    </a:cubicBezTo>
                    <a:cubicBezTo>
                      <a:pt x="1779" y="220"/>
                      <a:pt x="1779" y="220"/>
                      <a:pt x="1779" y="220"/>
                    </a:cubicBezTo>
                    <a:cubicBezTo>
                      <a:pt x="1779" y="213"/>
                      <a:pt x="1779" y="213"/>
                      <a:pt x="1779" y="213"/>
                    </a:cubicBezTo>
                    <a:moveTo>
                      <a:pt x="1806" y="213"/>
                    </a:moveTo>
                    <a:cubicBezTo>
                      <a:pt x="1799" y="213"/>
                      <a:pt x="1799" y="213"/>
                      <a:pt x="1799" y="213"/>
                    </a:cubicBezTo>
                    <a:cubicBezTo>
                      <a:pt x="1799" y="220"/>
                      <a:pt x="1799" y="220"/>
                      <a:pt x="1799" y="220"/>
                    </a:cubicBezTo>
                    <a:cubicBezTo>
                      <a:pt x="1806" y="220"/>
                      <a:pt x="1806" y="220"/>
                      <a:pt x="1806" y="220"/>
                    </a:cubicBezTo>
                    <a:cubicBezTo>
                      <a:pt x="1806" y="213"/>
                      <a:pt x="1806" y="213"/>
                      <a:pt x="1806" y="213"/>
                    </a:cubicBezTo>
                    <a:moveTo>
                      <a:pt x="1833" y="213"/>
                    </a:moveTo>
                    <a:cubicBezTo>
                      <a:pt x="1826" y="213"/>
                      <a:pt x="1826" y="213"/>
                      <a:pt x="1826" y="213"/>
                    </a:cubicBezTo>
                    <a:cubicBezTo>
                      <a:pt x="1826" y="220"/>
                      <a:pt x="1826" y="220"/>
                      <a:pt x="1826" y="220"/>
                    </a:cubicBezTo>
                    <a:cubicBezTo>
                      <a:pt x="1833" y="220"/>
                      <a:pt x="1833" y="220"/>
                      <a:pt x="1833" y="220"/>
                    </a:cubicBezTo>
                    <a:cubicBezTo>
                      <a:pt x="1833" y="213"/>
                      <a:pt x="1833" y="213"/>
                      <a:pt x="1833" y="213"/>
                    </a:cubicBezTo>
                    <a:moveTo>
                      <a:pt x="1860" y="213"/>
                    </a:moveTo>
                    <a:cubicBezTo>
                      <a:pt x="1853" y="213"/>
                      <a:pt x="1853" y="213"/>
                      <a:pt x="1853" y="213"/>
                    </a:cubicBezTo>
                    <a:cubicBezTo>
                      <a:pt x="1853" y="220"/>
                      <a:pt x="1853" y="220"/>
                      <a:pt x="1853" y="220"/>
                    </a:cubicBezTo>
                    <a:cubicBezTo>
                      <a:pt x="1860" y="220"/>
                      <a:pt x="1860" y="220"/>
                      <a:pt x="1860" y="220"/>
                    </a:cubicBezTo>
                    <a:cubicBezTo>
                      <a:pt x="1860" y="213"/>
                      <a:pt x="1860" y="213"/>
                      <a:pt x="1860" y="213"/>
                    </a:cubicBezTo>
                    <a:moveTo>
                      <a:pt x="1886" y="213"/>
                    </a:moveTo>
                    <a:cubicBezTo>
                      <a:pt x="1880" y="213"/>
                      <a:pt x="1880" y="213"/>
                      <a:pt x="1880" y="213"/>
                    </a:cubicBezTo>
                    <a:cubicBezTo>
                      <a:pt x="1880" y="220"/>
                      <a:pt x="1880" y="220"/>
                      <a:pt x="1880" y="220"/>
                    </a:cubicBezTo>
                    <a:cubicBezTo>
                      <a:pt x="1886" y="220"/>
                      <a:pt x="1886" y="220"/>
                      <a:pt x="1886" y="220"/>
                    </a:cubicBezTo>
                    <a:cubicBezTo>
                      <a:pt x="1886" y="213"/>
                      <a:pt x="1886" y="213"/>
                      <a:pt x="1886" y="213"/>
                    </a:cubicBezTo>
                    <a:moveTo>
                      <a:pt x="1913" y="212"/>
                    </a:moveTo>
                    <a:cubicBezTo>
                      <a:pt x="1910" y="212"/>
                      <a:pt x="1908" y="213"/>
                      <a:pt x="1906" y="213"/>
                    </a:cubicBezTo>
                    <a:cubicBezTo>
                      <a:pt x="1907" y="220"/>
                      <a:pt x="1907" y="220"/>
                      <a:pt x="1907" y="220"/>
                    </a:cubicBezTo>
                    <a:cubicBezTo>
                      <a:pt x="1909" y="220"/>
                      <a:pt x="1912" y="219"/>
                      <a:pt x="1914" y="219"/>
                    </a:cubicBezTo>
                    <a:cubicBezTo>
                      <a:pt x="1913" y="212"/>
                      <a:pt x="1913" y="212"/>
                      <a:pt x="1913" y="212"/>
                    </a:cubicBezTo>
                    <a:moveTo>
                      <a:pt x="53" y="210"/>
                    </a:moveTo>
                    <a:cubicBezTo>
                      <a:pt x="51" y="217"/>
                      <a:pt x="51" y="217"/>
                      <a:pt x="51" y="217"/>
                    </a:cubicBezTo>
                    <a:cubicBezTo>
                      <a:pt x="53" y="218"/>
                      <a:pt x="55" y="218"/>
                      <a:pt x="58" y="219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5" y="211"/>
                      <a:pt x="53" y="210"/>
                    </a:cubicBezTo>
                    <a:moveTo>
                      <a:pt x="1936" y="202"/>
                    </a:moveTo>
                    <a:cubicBezTo>
                      <a:pt x="1934" y="203"/>
                      <a:pt x="1932" y="205"/>
                      <a:pt x="1930" y="206"/>
                    </a:cubicBezTo>
                    <a:cubicBezTo>
                      <a:pt x="1934" y="212"/>
                      <a:pt x="1934" y="212"/>
                      <a:pt x="1934" y="212"/>
                    </a:cubicBezTo>
                    <a:cubicBezTo>
                      <a:pt x="1936" y="210"/>
                      <a:pt x="1938" y="209"/>
                      <a:pt x="1940" y="208"/>
                    </a:cubicBezTo>
                    <a:cubicBezTo>
                      <a:pt x="1936" y="202"/>
                      <a:pt x="1936" y="202"/>
                      <a:pt x="1936" y="202"/>
                    </a:cubicBezTo>
                    <a:moveTo>
                      <a:pt x="30" y="198"/>
                    </a:moveTo>
                    <a:cubicBezTo>
                      <a:pt x="26" y="203"/>
                      <a:pt x="26" y="203"/>
                      <a:pt x="26" y="203"/>
                    </a:cubicBezTo>
                    <a:cubicBezTo>
                      <a:pt x="28" y="205"/>
                      <a:pt x="30" y="206"/>
                      <a:pt x="32" y="208"/>
                    </a:cubicBezTo>
                    <a:cubicBezTo>
                      <a:pt x="36" y="202"/>
                      <a:pt x="36" y="202"/>
                      <a:pt x="36" y="202"/>
                    </a:cubicBezTo>
                    <a:cubicBezTo>
                      <a:pt x="34" y="201"/>
                      <a:pt x="32" y="200"/>
                      <a:pt x="30" y="198"/>
                    </a:cubicBezTo>
                    <a:moveTo>
                      <a:pt x="1954" y="184"/>
                    </a:moveTo>
                    <a:cubicBezTo>
                      <a:pt x="1953" y="186"/>
                      <a:pt x="1951" y="188"/>
                      <a:pt x="1950" y="189"/>
                    </a:cubicBezTo>
                    <a:cubicBezTo>
                      <a:pt x="1955" y="194"/>
                      <a:pt x="1955" y="194"/>
                      <a:pt x="1955" y="194"/>
                    </a:cubicBezTo>
                    <a:cubicBezTo>
                      <a:pt x="1957" y="192"/>
                      <a:pt x="1958" y="190"/>
                      <a:pt x="1959" y="188"/>
                    </a:cubicBezTo>
                    <a:cubicBezTo>
                      <a:pt x="1954" y="184"/>
                      <a:pt x="1954" y="184"/>
                      <a:pt x="1954" y="184"/>
                    </a:cubicBezTo>
                    <a:moveTo>
                      <a:pt x="15" y="178"/>
                    </a:moveTo>
                    <a:cubicBezTo>
                      <a:pt x="9" y="182"/>
                      <a:pt x="9" y="182"/>
                      <a:pt x="9" y="182"/>
                    </a:cubicBezTo>
                    <a:cubicBezTo>
                      <a:pt x="10" y="184"/>
                      <a:pt x="11" y="186"/>
                      <a:pt x="12" y="188"/>
                    </a:cubicBezTo>
                    <a:cubicBezTo>
                      <a:pt x="18" y="184"/>
                      <a:pt x="18" y="184"/>
                      <a:pt x="18" y="184"/>
                    </a:cubicBezTo>
                    <a:cubicBezTo>
                      <a:pt x="17" y="182"/>
                      <a:pt x="16" y="180"/>
                      <a:pt x="15" y="178"/>
                    </a:cubicBezTo>
                    <a:moveTo>
                      <a:pt x="1963" y="161"/>
                    </a:moveTo>
                    <a:cubicBezTo>
                      <a:pt x="1963" y="163"/>
                      <a:pt x="1963" y="165"/>
                      <a:pt x="1962" y="167"/>
                    </a:cubicBezTo>
                    <a:cubicBezTo>
                      <a:pt x="1968" y="169"/>
                      <a:pt x="1968" y="169"/>
                      <a:pt x="1968" y="169"/>
                    </a:cubicBezTo>
                    <a:cubicBezTo>
                      <a:pt x="1969" y="167"/>
                      <a:pt x="1970" y="164"/>
                      <a:pt x="1970" y="162"/>
                    </a:cubicBezTo>
                    <a:cubicBezTo>
                      <a:pt x="1963" y="161"/>
                      <a:pt x="1963" y="161"/>
                      <a:pt x="1963" y="161"/>
                    </a:cubicBezTo>
                    <a:moveTo>
                      <a:pt x="7" y="154"/>
                    </a:moveTo>
                    <a:cubicBezTo>
                      <a:pt x="1" y="155"/>
                      <a:pt x="1" y="155"/>
                      <a:pt x="1" y="155"/>
                    </a:cubicBezTo>
                    <a:cubicBezTo>
                      <a:pt x="1" y="157"/>
                      <a:pt x="1" y="159"/>
                      <a:pt x="2" y="162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8" y="158"/>
                      <a:pt x="8" y="156"/>
                      <a:pt x="7" y="154"/>
                    </a:cubicBezTo>
                    <a:moveTo>
                      <a:pt x="1971" y="135"/>
                    </a:moveTo>
                    <a:cubicBezTo>
                      <a:pt x="1965" y="135"/>
                      <a:pt x="1965" y="135"/>
                      <a:pt x="1965" y="135"/>
                    </a:cubicBezTo>
                    <a:cubicBezTo>
                      <a:pt x="1965" y="141"/>
                      <a:pt x="1965" y="141"/>
                      <a:pt x="1965" y="141"/>
                    </a:cubicBezTo>
                    <a:cubicBezTo>
                      <a:pt x="1971" y="141"/>
                      <a:pt x="1971" y="141"/>
                      <a:pt x="1971" y="141"/>
                    </a:cubicBezTo>
                    <a:cubicBezTo>
                      <a:pt x="1971" y="135"/>
                      <a:pt x="1971" y="135"/>
                      <a:pt x="1971" y="135"/>
                    </a:cubicBezTo>
                    <a:moveTo>
                      <a:pt x="7" y="128"/>
                    </a:move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28"/>
                      <a:pt x="7" y="128"/>
                      <a:pt x="7" y="128"/>
                    </a:cubicBezTo>
                    <a:moveTo>
                      <a:pt x="1971" y="108"/>
                    </a:moveTo>
                    <a:cubicBezTo>
                      <a:pt x="1965" y="108"/>
                      <a:pt x="1965" y="108"/>
                      <a:pt x="1965" y="108"/>
                    </a:cubicBezTo>
                    <a:cubicBezTo>
                      <a:pt x="1965" y="115"/>
                      <a:pt x="1965" y="115"/>
                      <a:pt x="1965" y="115"/>
                    </a:cubicBezTo>
                    <a:cubicBezTo>
                      <a:pt x="1971" y="115"/>
                      <a:pt x="1971" y="115"/>
                      <a:pt x="1971" y="115"/>
                    </a:cubicBezTo>
                    <a:cubicBezTo>
                      <a:pt x="1971" y="108"/>
                      <a:pt x="1971" y="108"/>
                      <a:pt x="1971" y="108"/>
                    </a:cubicBezTo>
                    <a:moveTo>
                      <a:pt x="7" y="101"/>
                    </a:move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1"/>
                      <a:pt x="7" y="101"/>
                      <a:pt x="7" y="101"/>
                    </a:cubicBezTo>
                    <a:moveTo>
                      <a:pt x="1971" y="81"/>
                    </a:moveTo>
                    <a:cubicBezTo>
                      <a:pt x="1965" y="81"/>
                      <a:pt x="1965" y="81"/>
                      <a:pt x="1965" y="81"/>
                    </a:cubicBezTo>
                    <a:cubicBezTo>
                      <a:pt x="1965" y="88"/>
                      <a:pt x="1965" y="88"/>
                      <a:pt x="1965" y="88"/>
                    </a:cubicBezTo>
                    <a:cubicBezTo>
                      <a:pt x="1971" y="88"/>
                      <a:pt x="1971" y="88"/>
                      <a:pt x="1971" y="88"/>
                    </a:cubicBezTo>
                    <a:cubicBezTo>
                      <a:pt x="1971" y="81"/>
                      <a:pt x="1971" y="81"/>
                      <a:pt x="1971" y="81"/>
                    </a:cubicBezTo>
                    <a:moveTo>
                      <a:pt x="7" y="74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74"/>
                      <a:pt x="7" y="74"/>
                      <a:pt x="7" y="74"/>
                    </a:cubicBezTo>
                    <a:moveTo>
                      <a:pt x="1971" y="54"/>
                    </a:moveTo>
                    <a:cubicBezTo>
                      <a:pt x="1965" y="54"/>
                      <a:pt x="1965" y="54"/>
                      <a:pt x="1965" y="54"/>
                    </a:cubicBezTo>
                    <a:cubicBezTo>
                      <a:pt x="1965" y="61"/>
                      <a:pt x="1965" y="61"/>
                      <a:pt x="1965" y="61"/>
                    </a:cubicBezTo>
                    <a:cubicBezTo>
                      <a:pt x="1971" y="61"/>
                      <a:pt x="1971" y="61"/>
                      <a:pt x="1971" y="61"/>
                    </a:cubicBezTo>
                    <a:cubicBezTo>
                      <a:pt x="1971" y="54"/>
                      <a:pt x="1971" y="54"/>
                      <a:pt x="1971" y="54"/>
                    </a:cubicBezTo>
                    <a:moveTo>
                      <a:pt x="7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971" y="27"/>
                    </a:moveTo>
                    <a:cubicBezTo>
                      <a:pt x="1965" y="27"/>
                      <a:pt x="1965" y="27"/>
                      <a:pt x="1965" y="27"/>
                    </a:cubicBezTo>
                    <a:cubicBezTo>
                      <a:pt x="1965" y="34"/>
                      <a:pt x="1965" y="34"/>
                      <a:pt x="1965" y="34"/>
                    </a:cubicBezTo>
                    <a:cubicBezTo>
                      <a:pt x="1971" y="34"/>
                      <a:pt x="1971" y="34"/>
                      <a:pt x="1971" y="34"/>
                    </a:cubicBezTo>
                    <a:cubicBezTo>
                      <a:pt x="1971" y="27"/>
                      <a:pt x="1971" y="27"/>
                      <a:pt x="1971" y="27"/>
                    </a:cubicBezTo>
                    <a:moveTo>
                      <a:pt x="7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0"/>
                      <a:pt x="7" y="20"/>
                      <a:pt x="7" y="20"/>
                    </a:cubicBezTo>
                    <a:moveTo>
                      <a:pt x="1971" y="0"/>
                    </a:moveTo>
                    <a:cubicBezTo>
                      <a:pt x="1965" y="0"/>
                      <a:pt x="1965" y="0"/>
                      <a:pt x="1965" y="0"/>
                    </a:cubicBezTo>
                    <a:cubicBezTo>
                      <a:pt x="1965" y="7"/>
                      <a:pt x="1965" y="7"/>
                      <a:pt x="1965" y="7"/>
                    </a:cubicBezTo>
                    <a:cubicBezTo>
                      <a:pt x="1971" y="7"/>
                      <a:pt x="1971" y="7"/>
                      <a:pt x="1971" y="7"/>
                    </a:cubicBezTo>
                    <a:cubicBezTo>
                      <a:pt x="1971" y="0"/>
                      <a:pt x="1971" y="0"/>
                      <a:pt x="1971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" name="Rectangle 171">
                <a:extLst>
                  <a:ext uri="{FF2B5EF4-FFF2-40B4-BE49-F238E27FC236}">
                    <a16:creationId xmlns:a16="http://schemas.microsoft.com/office/drawing/2014/main" xmlns="" id="{98A82583-F3B0-4374-ADB6-57BC6FEEFC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217863"/>
                <a:ext cx="19050" cy="19050"/>
              </a:xfrm>
              <a:prstGeom prst="rect">
                <a:avLst/>
              </a:prstGeom>
              <a:solidFill>
                <a:srgbClr val="269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" name="Rectangle 172">
                <a:extLst>
                  <a:ext uri="{FF2B5EF4-FFF2-40B4-BE49-F238E27FC236}">
                    <a16:creationId xmlns:a16="http://schemas.microsoft.com/office/drawing/2014/main" xmlns="" id="{5CE5D22C-085A-4658-AB59-2555A1F1D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" name="Rectangle 173">
                <a:extLst>
                  <a:ext uri="{FF2B5EF4-FFF2-40B4-BE49-F238E27FC236}">
                    <a16:creationId xmlns:a16="http://schemas.microsoft.com/office/drawing/2014/main" xmlns="" id="{92D510E2-8436-4876-B6CE-8151327E77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217863"/>
                <a:ext cx="17463" cy="19050"/>
              </a:xfrm>
              <a:prstGeom prst="rect">
                <a:avLst/>
              </a:pr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" name="Rectangle 174">
                <a:extLst>
                  <a:ext uri="{FF2B5EF4-FFF2-40B4-BE49-F238E27FC236}">
                    <a16:creationId xmlns:a16="http://schemas.microsoft.com/office/drawing/2014/main" xmlns="" id="{E2D94210-92C7-46FF-A7EE-C5F69875C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" name="Freeform 175">
                <a:extLst>
                  <a:ext uri="{FF2B5EF4-FFF2-40B4-BE49-F238E27FC236}">
                    <a16:creationId xmlns:a16="http://schemas.microsoft.com/office/drawing/2014/main" xmlns="" id="{EECDDB2D-D9BD-4449-9BF0-2576BF581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2178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A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" name="Freeform 176">
                <a:extLst>
                  <a:ext uri="{FF2B5EF4-FFF2-40B4-BE49-F238E27FC236}">
                    <a16:creationId xmlns:a16="http://schemas.microsoft.com/office/drawing/2014/main" xmlns="" id="{C267C997-D0AB-4350-8EB6-00479FF1CB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2178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Rectangle 177">
                <a:extLst>
                  <a:ext uri="{FF2B5EF4-FFF2-40B4-BE49-F238E27FC236}">
                    <a16:creationId xmlns:a16="http://schemas.microsoft.com/office/drawing/2014/main" xmlns="" id="{8026C3B5-1A6E-4527-BADE-BBFF52F655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217863"/>
                <a:ext cx="19050" cy="19050"/>
              </a:xfrm>
              <a:prstGeom prst="rect">
                <a:avLst/>
              </a:prstGeom>
              <a:solidFill>
                <a:srgbClr val="41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7" name="Rectangle 178">
                <a:extLst>
                  <a:ext uri="{FF2B5EF4-FFF2-40B4-BE49-F238E27FC236}">
                    <a16:creationId xmlns:a16="http://schemas.microsoft.com/office/drawing/2014/main" xmlns="" id="{1E3E242E-105A-4A9C-94ED-5E699AB7C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8" name="Rectangle 179">
                <a:extLst>
                  <a:ext uri="{FF2B5EF4-FFF2-40B4-BE49-F238E27FC236}">
                    <a16:creationId xmlns:a16="http://schemas.microsoft.com/office/drawing/2014/main" xmlns="" id="{37A930FB-7EB3-4FFF-9331-5B7A4BB696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217863"/>
                <a:ext cx="17463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9" name="Rectangle 180">
                <a:extLst>
                  <a:ext uri="{FF2B5EF4-FFF2-40B4-BE49-F238E27FC236}">
                    <a16:creationId xmlns:a16="http://schemas.microsoft.com/office/drawing/2014/main" xmlns="" id="{19B3E859-1056-4F37-9EEA-1CC9FFBE60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0" name="Rectangle 181">
                <a:extLst>
                  <a:ext uri="{FF2B5EF4-FFF2-40B4-BE49-F238E27FC236}">
                    <a16:creationId xmlns:a16="http://schemas.microsoft.com/office/drawing/2014/main" xmlns="" id="{3DF96B46-2398-4933-939B-5A6ABADF68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217863"/>
                <a:ext cx="17463" cy="19050"/>
              </a:xfrm>
              <a:prstGeom prst="rect">
                <a:avLst/>
              </a:prstGeom>
              <a:solidFill>
                <a:srgbClr val="54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1" name="Rectangle 182">
                <a:extLst>
                  <a:ext uri="{FF2B5EF4-FFF2-40B4-BE49-F238E27FC236}">
                    <a16:creationId xmlns:a16="http://schemas.microsoft.com/office/drawing/2014/main" xmlns="" id="{77677165-158E-4B59-8841-D1F0328F7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2" name="Rectangle 183">
                <a:extLst>
                  <a:ext uri="{FF2B5EF4-FFF2-40B4-BE49-F238E27FC236}">
                    <a16:creationId xmlns:a16="http://schemas.microsoft.com/office/drawing/2014/main" xmlns="" id="{43DA9D1B-6B46-4F49-B309-956CAA29D0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217863"/>
                <a:ext cx="17463" cy="19050"/>
              </a:xfrm>
              <a:prstGeom prst="rect">
                <a:avLst/>
              </a:prstGeom>
              <a:solidFill>
                <a:srgbClr val="5C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3" name="Rectangle 184">
                <a:extLst>
                  <a:ext uri="{FF2B5EF4-FFF2-40B4-BE49-F238E27FC236}">
                    <a16:creationId xmlns:a16="http://schemas.microsoft.com/office/drawing/2014/main" xmlns="" id="{ACD4F67B-3E86-4220-8696-A175D69B65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4" name="Rectangle 185">
                <a:extLst>
                  <a:ext uri="{FF2B5EF4-FFF2-40B4-BE49-F238E27FC236}">
                    <a16:creationId xmlns:a16="http://schemas.microsoft.com/office/drawing/2014/main" xmlns="" id="{9F6D839B-357F-4D74-8C55-60EF1C8128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217863"/>
                <a:ext cx="17463" cy="19050"/>
              </a:xfrm>
              <a:prstGeom prst="rect">
                <a:avLst/>
              </a:prstGeom>
              <a:solidFill>
                <a:srgbClr val="65B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5" name="Rectangle 186">
                <a:extLst>
                  <a:ext uri="{FF2B5EF4-FFF2-40B4-BE49-F238E27FC236}">
                    <a16:creationId xmlns:a16="http://schemas.microsoft.com/office/drawing/2014/main" xmlns="" id="{B3B8D488-00C5-4881-98B3-F39BA38717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Rectangle 187">
                <a:extLst>
                  <a:ext uri="{FF2B5EF4-FFF2-40B4-BE49-F238E27FC236}">
                    <a16:creationId xmlns:a16="http://schemas.microsoft.com/office/drawing/2014/main" xmlns="" id="{0BE44CD0-47CF-427D-A6B5-1BE995EDE9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217863"/>
                <a:ext cx="17463" cy="19050"/>
              </a:xfrm>
              <a:prstGeom prst="rect">
                <a:avLst/>
              </a:prstGeom>
              <a:solidFill>
                <a:srgbClr val="6F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7" name="Rectangle 188">
                <a:extLst>
                  <a:ext uri="{FF2B5EF4-FFF2-40B4-BE49-F238E27FC236}">
                    <a16:creationId xmlns:a16="http://schemas.microsoft.com/office/drawing/2014/main" xmlns="" id="{026D390C-8DE5-4642-8B1B-381F586672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8" name="Rectangle 189">
                <a:extLst>
                  <a:ext uri="{FF2B5EF4-FFF2-40B4-BE49-F238E27FC236}">
                    <a16:creationId xmlns:a16="http://schemas.microsoft.com/office/drawing/2014/main" xmlns="" id="{995527E7-BEF5-420B-B8DA-D91B9F574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217863"/>
                <a:ext cx="17463" cy="19050"/>
              </a:xfrm>
              <a:prstGeom prst="rect">
                <a:avLst/>
              </a:prstGeom>
              <a:solidFill>
                <a:srgbClr val="77C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9" name="Rectangle 190">
                <a:extLst>
                  <a:ext uri="{FF2B5EF4-FFF2-40B4-BE49-F238E27FC236}">
                    <a16:creationId xmlns:a16="http://schemas.microsoft.com/office/drawing/2014/main" xmlns="" id="{53CD33A3-961E-49E8-A7FD-3D66BA850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0" name="Rectangle 191">
                <a:extLst>
                  <a:ext uri="{FF2B5EF4-FFF2-40B4-BE49-F238E27FC236}">
                    <a16:creationId xmlns:a16="http://schemas.microsoft.com/office/drawing/2014/main" xmlns="" id="{88D4E26D-5C50-4F37-8E0A-CB40891969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217863"/>
                <a:ext cx="19050" cy="19050"/>
              </a:xfrm>
              <a:prstGeom prst="rect">
                <a:avLst/>
              </a:prstGeom>
              <a:solidFill>
                <a:srgbClr val="80C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1" name="Rectangle 192">
                <a:extLst>
                  <a:ext uri="{FF2B5EF4-FFF2-40B4-BE49-F238E27FC236}">
                    <a16:creationId xmlns:a16="http://schemas.microsoft.com/office/drawing/2014/main" xmlns="" id="{CE0C41CE-C4C8-4FE1-9182-67E7DC2932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2" name="Rectangle 193">
                <a:extLst>
                  <a:ext uri="{FF2B5EF4-FFF2-40B4-BE49-F238E27FC236}">
                    <a16:creationId xmlns:a16="http://schemas.microsoft.com/office/drawing/2014/main" xmlns="" id="{B8B6F77B-9FC8-430E-AAC9-F76F1F4C8C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217863"/>
                <a:ext cx="17463" cy="19050"/>
              </a:xfrm>
              <a:prstGeom prst="rect">
                <a:avLst/>
              </a:prstGeom>
              <a:solidFill>
                <a:srgbClr val="8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" name="Rectangle 194">
                <a:extLst>
                  <a:ext uri="{FF2B5EF4-FFF2-40B4-BE49-F238E27FC236}">
                    <a16:creationId xmlns:a16="http://schemas.microsoft.com/office/drawing/2014/main" xmlns="" id="{648E4AA1-48BA-4C42-8577-116C511F86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" name="Rectangle 195">
                <a:extLst>
                  <a:ext uri="{FF2B5EF4-FFF2-40B4-BE49-F238E27FC236}">
                    <a16:creationId xmlns:a16="http://schemas.microsoft.com/office/drawing/2014/main" xmlns="" id="{AC79E61C-7A2C-4420-872D-D00A0C9EE7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217863"/>
                <a:ext cx="17463" cy="19050"/>
              </a:xfrm>
              <a:prstGeom prst="rect">
                <a:avLst/>
              </a:prstGeom>
              <a:solidFill>
                <a:srgbClr val="92CE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5" name="Rectangle 196">
                <a:extLst>
                  <a:ext uri="{FF2B5EF4-FFF2-40B4-BE49-F238E27FC236}">
                    <a16:creationId xmlns:a16="http://schemas.microsoft.com/office/drawing/2014/main" xmlns="" id="{4C7EE985-37CF-4FCE-90DF-8B35CC3336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6" name="Rectangle 197">
                <a:extLst>
                  <a:ext uri="{FF2B5EF4-FFF2-40B4-BE49-F238E27FC236}">
                    <a16:creationId xmlns:a16="http://schemas.microsoft.com/office/drawing/2014/main" xmlns="" id="{A94532DC-50C8-4CA8-B450-C2575C7849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217863"/>
                <a:ext cx="19050" cy="19050"/>
              </a:xfrm>
              <a:prstGeom prst="rect">
                <a:avLst/>
              </a:prstGeom>
              <a:solidFill>
                <a:srgbClr val="9C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7" name="Rectangle 198">
                <a:extLst>
                  <a:ext uri="{FF2B5EF4-FFF2-40B4-BE49-F238E27FC236}">
                    <a16:creationId xmlns:a16="http://schemas.microsoft.com/office/drawing/2014/main" xmlns="" id="{6744803F-6A8F-4E15-B2BD-35F91770CC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8" name="Rectangle 199">
                <a:extLst>
                  <a:ext uri="{FF2B5EF4-FFF2-40B4-BE49-F238E27FC236}">
                    <a16:creationId xmlns:a16="http://schemas.microsoft.com/office/drawing/2014/main" xmlns="" id="{4D798C2B-3EE9-4C22-B4A9-8E48C9C3E4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217863"/>
                <a:ext cx="19050" cy="19050"/>
              </a:xfrm>
              <a:prstGeom prst="rect">
                <a:avLst/>
              </a:prstGeom>
              <a:solidFill>
                <a:srgbClr val="A4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Rectangle 200">
                <a:extLst>
                  <a:ext uri="{FF2B5EF4-FFF2-40B4-BE49-F238E27FC236}">
                    <a16:creationId xmlns:a16="http://schemas.microsoft.com/office/drawing/2014/main" xmlns="" id="{F49C76F3-AA95-4AA5-BE0F-C43ADD3D21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0" name="Freeform 201">
                <a:extLst>
                  <a:ext uri="{FF2B5EF4-FFF2-40B4-BE49-F238E27FC236}">
                    <a16:creationId xmlns:a16="http://schemas.microsoft.com/office/drawing/2014/main" xmlns="" id="{4299B821-BD08-4246-9E24-260B584129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2178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D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Freeform 202">
                <a:extLst>
                  <a:ext uri="{FF2B5EF4-FFF2-40B4-BE49-F238E27FC236}">
                    <a16:creationId xmlns:a16="http://schemas.microsoft.com/office/drawing/2014/main" xmlns="" id="{ED6B10DB-8629-4B30-8756-E5CE7F91D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2178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Rectangle 203">
                <a:extLst>
                  <a:ext uri="{FF2B5EF4-FFF2-40B4-BE49-F238E27FC236}">
                    <a16:creationId xmlns:a16="http://schemas.microsoft.com/office/drawing/2014/main" xmlns="" id="{0643A626-FB65-4A2D-88B6-DC801D6E44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217863"/>
                <a:ext cx="19050" cy="19050"/>
              </a:xfrm>
              <a:prstGeom prst="rect">
                <a:avLst/>
              </a:prstGeom>
              <a:solidFill>
                <a:srgbClr val="B7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3" name="Rectangle 204">
                <a:extLst>
                  <a:ext uri="{FF2B5EF4-FFF2-40B4-BE49-F238E27FC236}">
                    <a16:creationId xmlns:a16="http://schemas.microsoft.com/office/drawing/2014/main" xmlns="" id="{2D9E4A8A-8D5D-4FEB-9A1F-ED829761CC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4" name="Rectangle 205">
                <a:extLst>
                  <a:ext uri="{FF2B5EF4-FFF2-40B4-BE49-F238E27FC236}">
                    <a16:creationId xmlns:a16="http://schemas.microsoft.com/office/drawing/2014/main" xmlns="" id="{724E6EF5-C59B-441B-9790-A1BFDA6F7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217863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5" name="Rectangle 207">
                <a:extLst>
                  <a:ext uri="{FF2B5EF4-FFF2-40B4-BE49-F238E27FC236}">
                    <a16:creationId xmlns:a16="http://schemas.microsoft.com/office/drawing/2014/main" xmlns="" id="{0B4C136A-0358-43A9-A550-0DC6B77093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Rectangle 208">
                <a:extLst>
                  <a:ext uri="{FF2B5EF4-FFF2-40B4-BE49-F238E27FC236}">
                    <a16:creationId xmlns:a16="http://schemas.microsoft.com/office/drawing/2014/main" xmlns="" id="{3C1CFE1E-4FB1-4A18-908C-DC0E9B5A01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217863"/>
                <a:ext cx="19050" cy="19050"/>
              </a:xfrm>
              <a:prstGeom prst="rect">
                <a:avLst/>
              </a:prstGeom>
              <a:solidFill>
                <a:srgbClr val="C8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Rectangle 209">
                <a:extLst>
                  <a:ext uri="{FF2B5EF4-FFF2-40B4-BE49-F238E27FC236}">
                    <a16:creationId xmlns:a16="http://schemas.microsoft.com/office/drawing/2014/main" xmlns="" id="{668E3DEF-FEB2-4A61-BEA6-E468FB88E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Rectangle 210">
                <a:extLst>
                  <a:ext uri="{FF2B5EF4-FFF2-40B4-BE49-F238E27FC236}">
                    <a16:creationId xmlns:a16="http://schemas.microsoft.com/office/drawing/2014/main" xmlns="" id="{BE6BE2A2-8D31-4277-A549-0A58428226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9" name="Rectangle 211">
                <a:extLst>
                  <a:ext uri="{FF2B5EF4-FFF2-40B4-BE49-F238E27FC236}">
                    <a16:creationId xmlns:a16="http://schemas.microsoft.com/office/drawing/2014/main" xmlns="" id="{3C4B3915-CD84-4324-8F6C-40695D3E1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0" name="Rectangle 212">
                <a:extLst>
                  <a:ext uri="{FF2B5EF4-FFF2-40B4-BE49-F238E27FC236}">
                    <a16:creationId xmlns:a16="http://schemas.microsoft.com/office/drawing/2014/main" xmlns="" id="{06E37CF0-2186-4A7A-ABB9-ACA2903045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Rectangle 213">
                <a:extLst>
                  <a:ext uri="{FF2B5EF4-FFF2-40B4-BE49-F238E27FC236}">
                    <a16:creationId xmlns:a16="http://schemas.microsoft.com/office/drawing/2014/main" xmlns="" id="{4987E09E-3283-4BF7-921E-3DF5A8887A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Rectangle 214">
                <a:extLst>
                  <a:ext uri="{FF2B5EF4-FFF2-40B4-BE49-F238E27FC236}">
                    <a16:creationId xmlns:a16="http://schemas.microsoft.com/office/drawing/2014/main" xmlns="" id="{BB0512E2-999D-41F1-8C28-F2FB5C7381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Rectangle 215">
                <a:extLst>
                  <a:ext uri="{FF2B5EF4-FFF2-40B4-BE49-F238E27FC236}">
                    <a16:creationId xmlns:a16="http://schemas.microsoft.com/office/drawing/2014/main" xmlns="" id="{EDC83C9A-F1B6-43B2-92B9-E9B8572119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Freeform 216">
                <a:extLst>
                  <a:ext uri="{FF2B5EF4-FFF2-40B4-BE49-F238E27FC236}">
                    <a16:creationId xmlns:a16="http://schemas.microsoft.com/office/drawing/2014/main" xmlns="" id="{A0A77220-D6B4-4B35-9BB9-30CFAEEDFD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6126" y="32178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9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Freeform 217">
                <a:extLst>
                  <a:ext uri="{FF2B5EF4-FFF2-40B4-BE49-F238E27FC236}">
                    <a16:creationId xmlns:a16="http://schemas.microsoft.com/office/drawing/2014/main" xmlns="" id="{59B1A781-8F00-4F34-B445-2C3DCCA14F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6126" y="32178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Rectangle 218">
                <a:extLst>
                  <a:ext uri="{FF2B5EF4-FFF2-40B4-BE49-F238E27FC236}">
                    <a16:creationId xmlns:a16="http://schemas.microsoft.com/office/drawing/2014/main" xmlns="" id="{0FE393CE-B900-4E04-8A0D-9FD1B01AB8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3217863"/>
                <a:ext cx="19050" cy="19050"/>
              </a:xfrm>
              <a:prstGeom prst="rect">
                <a:avLst/>
              </a:pr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Rectangle 219">
                <a:extLst>
                  <a:ext uri="{FF2B5EF4-FFF2-40B4-BE49-F238E27FC236}">
                    <a16:creationId xmlns:a16="http://schemas.microsoft.com/office/drawing/2014/main" xmlns="" id="{C863F98E-C453-4145-AC0F-307D864138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Rectangle 220">
                <a:extLst>
                  <a:ext uri="{FF2B5EF4-FFF2-40B4-BE49-F238E27FC236}">
                    <a16:creationId xmlns:a16="http://schemas.microsoft.com/office/drawing/2014/main" xmlns="" id="{99401C4B-AC32-418A-87D9-20241F6700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2463" y="3217863"/>
                <a:ext cx="19050" cy="19050"/>
              </a:xfrm>
              <a:prstGeom prst="rect">
                <a:avLst/>
              </a:prstGeom>
              <a:solidFill>
                <a:srgbClr val="38A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Rectangle 221">
                <a:extLst>
                  <a:ext uri="{FF2B5EF4-FFF2-40B4-BE49-F238E27FC236}">
                    <a16:creationId xmlns:a16="http://schemas.microsoft.com/office/drawing/2014/main" xmlns="" id="{70E222CF-593B-4B6B-998E-06CCC28BE4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246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Rectangle 222">
                <a:extLst>
                  <a:ext uri="{FF2B5EF4-FFF2-40B4-BE49-F238E27FC236}">
                    <a16:creationId xmlns:a16="http://schemas.microsoft.com/office/drawing/2014/main" xmlns="" id="{52AC1D5C-BAEE-4315-A989-3731D9EB36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6426" y="3217863"/>
                <a:ext cx="19050" cy="19050"/>
              </a:xfrm>
              <a:prstGeom prst="rect">
                <a:avLst/>
              </a:prstGeom>
              <a:solidFill>
                <a:srgbClr val="41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" name="Rectangle 223">
                <a:extLst>
                  <a:ext uri="{FF2B5EF4-FFF2-40B4-BE49-F238E27FC236}">
                    <a16:creationId xmlns:a16="http://schemas.microsoft.com/office/drawing/2014/main" xmlns="" id="{CCB999DB-DB1F-4AF2-B68F-209405395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642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Rectangle 224">
                <a:extLst>
                  <a:ext uri="{FF2B5EF4-FFF2-40B4-BE49-F238E27FC236}">
                    <a16:creationId xmlns:a16="http://schemas.microsoft.com/office/drawing/2014/main" xmlns="" id="{A5F1DB2D-2895-49AC-A668-9FBA5B3B28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30388" y="32178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Rectangle 225">
                <a:extLst>
                  <a:ext uri="{FF2B5EF4-FFF2-40B4-BE49-F238E27FC236}">
                    <a16:creationId xmlns:a16="http://schemas.microsoft.com/office/drawing/2014/main" xmlns="" id="{94B3ABC4-5AB6-4855-A82E-4A6143D9FB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303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Rectangle 226">
                <a:extLst>
                  <a:ext uri="{FF2B5EF4-FFF2-40B4-BE49-F238E27FC236}">
                    <a16:creationId xmlns:a16="http://schemas.microsoft.com/office/drawing/2014/main" xmlns="" id="{3FD6C0B5-64C2-458A-8163-313000591D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3217863"/>
                <a:ext cx="19050" cy="19050"/>
              </a:xfrm>
              <a:prstGeom prst="rect">
                <a:avLst/>
              </a:prstGeom>
              <a:solidFill>
                <a:srgbClr val="54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Rectangle 227">
                <a:extLst>
                  <a:ext uri="{FF2B5EF4-FFF2-40B4-BE49-F238E27FC236}">
                    <a16:creationId xmlns:a16="http://schemas.microsoft.com/office/drawing/2014/main" xmlns="" id="{A46532F0-4099-4172-9267-E93F77B4C7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Rectangle 228">
                <a:extLst>
                  <a:ext uri="{FF2B5EF4-FFF2-40B4-BE49-F238E27FC236}">
                    <a16:creationId xmlns:a16="http://schemas.microsoft.com/office/drawing/2014/main" xmlns="" id="{91576B71-4BEF-4802-B4F2-C509769C3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3217863"/>
                <a:ext cx="19050" cy="19050"/>
              </a:xfrm>
              <a:prstGeom prst="rect">
                <a:avLst/>
              </a:prstGeom>
              <a:solidFill>
                <a:srgbClr val="5C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Rectangle 229">
                <a:extLst>
                  <a:ext uri="{FF2B5EF4-FFF2-40B4-BE49-F238E27FC236}">
                    <a16:creationId xmlns:a16="http://schemas.microsoft.com/office/drawing/2014/main" xmlns="" id="{40F1FBA7-3178-44A5-B1E8-BA39673A22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Rectangle 230">
                <a:extLst>
                  <a:ext uri="{FF2B5EF4-FFF2-40B4-BE49-F238E27FC236}">
                    <a16:creationId xmlns:a16="http://schemas.microsoft.com/office/drawing/2014/main" xmlns="" id="{EC809767-1463-4912-A26C-4DF9635ABC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90688" y="3217863"/>
                <a:ext cx="19050" cy="19050"/>
              </a:xfrm>
              <a:prstGeom prst="rect">
                <a:avLst/>
              </a:prstGeom>
              <a:solidFill>
                <a:srgbClr val="65B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Rectangle 231">
                <a:extLst>
                  <a:ext uri="{FF2B5EF4-FFF2-40B4-BE49-F238E27FC236}">
                    <a16:creationId xmlns:a16="http://schemas.microsoft.com/office/drawing/2014/main" xmlns="" id="{D68430C2-A004-4DAB-A7DE-C45BB94CA5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906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Rectangle 232">
                <a:extLst>
                  <a:ext uri="{FF2B5EF4-FFF2-40B4-BE49-F238E27FC236}">
                    <a16:creationId xmlns:a16="http://schemas.microsoft.com/office/drawing/2014/main" xmlns="" id="{42B44BB9-CB19-4DF5-A63E-84F1F640E4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4651" y="3217863"/>
                <a:ext cx="19050" cy="19050"/>
              </a:xfrm>
              <a:prstGeom prst="rect">
                <a:avLst/>
              </a:prstGeom>
              <a:solidFill>
                <a:srgbClr val="6F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Rectangle 233">
                <a:extLst>
                  <a:ext uri="{FF2B5EF4-FFF2-40B4-BE49-F238E27FC236}">
                    <a16:creationId xmlns:a16="http://schemas.microsoft.com/office/drawing/2014/main" xmlns="" id="{6708AE2E-4A1B-406D-BBF6-E1441E0ABF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46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2" name="Rectangle 234">
                <a:extLst>
                  <a:ext uri="{FF2B5EF4-FFF2-40B4-BE49-F238E27FC236}">
                    <a16:creationId xmlns:a16="http://schemas.microsoft.com/office/drawing/2014/main" xmlns="" id="{7556DEB7-8830-47AB-9F0B-A7C176CBD4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8613" y="3217863"/>
                <a:ext cx="17463" cy="19050"/>
              </a:xfrm>
              <a:prstGeom prst="rect">
                <a:avLst/>
              </a:prstGeom>
              <a:solidFill>
                <a:srgbClr val="77C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3" name="Rectangle 235">
                <a:extLst>
                  <a:ext uri="{FF2B5EF4-FFF2-40B4-BE49-F238E27FC236}">
                    <a16:creationId xmlns:a16="http://schemas.microsoft.com/office/drawing/2014/main" xmlns="" id="{F66F76FE-043F-49ED-86A7-C454612F40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86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" name="Rectangle 236">
                <a:extLst>
                  <a:ext uri="{FF2B5EF4-FFF2-40B4-BE49-F238E27FC236}">
                    <a16:creationId xmlns:a16="http://schemas.microsoft.com/office/drawing/2014/main" xmlns="" id="{249F7144-7F1C-464E-857C-3E1AB8F7DC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3217863"/>
                <a:ext cx="19050" cy="19050"/>
              </a:xfrm>
              <a:prstGeom prst="rect">
                <a:avLst/>
              </a:prstGeom>
              <a:solidFill>
                <a:srgbClr val="80C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" name="Rectangle 237">
                <a:extLst>
                  <a:ext uri="{FF2B5EF4-FFF2-40B4-BE49-F238E27FC236}">
                    <a16:creationId xmlns:a16="http://schemas.microsoft.com/office/drawing/2014/main" xmlns="" id="{17F8471A-813E-434A-8A4F-B77A89F15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" name="Rectangle 238">
                <a:extLst>
                  <a:ext uri="{FF2B5EF4-FFF2-40B4-BE49-F238E27FC236}">
                    <a16:creationId xmlns:a16="http://schemas.microsoft.com/office/drawing/2014/main" xmlns="" id="{3DE1FA55-EB0F-4D36-8C73-3B48188B0B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3217863"/>
                <a:ext cx="17463" cy="19050"/>
              </a:xfrm>
              <a:prstGeom prst="rect">
                <a:avLst/>
              </a:prstGeom>
              <a:solidFill>
                <a:srgbClr val="8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" name="Rectangle 239">
                <a:extLst>
                  <a:ext uri="{FF2B5EF4-FFF2-40B4-BE49-F238E27FC236}">
                    <a16:creationId xmlns:a16="http://schemas.microsoft.com/office/drawing/2014/main" xmlns="" id="{EE64C9D3-2B0D-4BBF-9235-EA1B10E6D9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" name="Rectangle 240">
                <a:extLst>
                  <a:ext uri="{FF2B5EF4-FFF2-40B4-BE49-F238E27FC236}">
                    <a16:creationId xmlns:a16="http://schemas.microsoft.com/office/drawing/2014/main" xmlns="" id="{BE9D7F47-E545-483A-BDB8-6AC9CDDAAC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8913" y="3217863"/>
                <a:ext cx="17463" cy="19050"/>
              </a:xfrm>
              <a:prstGeom prst="rect">
                <a:avLst/>
              </a:prstGeom>
              <a:solidFill>
                <a:srgbClr val="92CE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9" name="Rectangle 241">
                <a:extLst>
                  <a:ext uri="{FF2B5EF4-FFF2-40B4-BE49-F238E27FC236}">
                    <a16:creationId xmlns:a16="http://schemas.microsoft.com/office/drawing/2014/main" xmlns="" id="{06489327-298C-4366-8B87-75F40F89B6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89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" name="Rectangle 242">
                <a:extLst>
                  <a:ext uri="{FF2B5EF4-FFF2-40B4-BE49-F238E27FC236}">
                    <a16:creationId xmlns:a16="http://schemas.microsoft.com/office/drawing/2014/main" xmlns="" id="{4EE8189D-6D99-4448-8968-3171BB5AE9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2876" y="3217863"/>
                <a:ext cx="17463" cy="19050"/>
              </a:xfrm>
              <a:prstGeom prst="rect">
                <a:avLst/>
              </a:prstGeom>
              <a:solidFill>
                <a:srgbClr val="9C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" name="Rectangle 243">
                <a:extLst>
                  <a:ext uri="{FF2B5EF4-FFF2-40B4-BE49-F238E27FC236}">
                    <a16:creationId xmlns:a16="http://schemas.microsoft.com/office/drawing/2014/main" xmlns="" id="{5D803621-82F9-419A-81B4-ECECD27BE0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28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" name="Rectangle 244">
                <a:extLst>
                  <a:ext uri="{FF2B5EF4-FFF2-40B4-BE49-F238E27FC236}">
                    <a16:creationId xmlns:a16="http://schemas.microsoft.com/office/drawing/2014/main" xmlns="" id="{EE68D657-6DB1-47C4-999E-7B7EADC9C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65251" y="3217863"/>
                <a:ext cx="17463" cy="19050"/>
              </a:xfrm>
              <a:prstGeom prst="rect">
                <a:avLst/>
              </a:prstGeom>
              <a:solidFill>
                <a:srgbClr val="A4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" name="Rectangle 245">
                <a:extLst>
                  <a:ext uri="{FF2B5EF4-FFF2-40B4-BE49-F238E27FC236}">
                    <a16:creationId xmlns:a16="http://schemas.microsoft.com/office/drawing/2014/main" xmlns="" id="{BC3FD4C7-A92A-46DA-B4DC-385BA2518A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6525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" name="Rectangle 246">
                <a:extLst>
                  <a:ext uri="{FF2B5EF4-FFF2-40B4-BE49-F238E27FC236}">
                    <a16:creationId xmlns:a16="http://schemas.microsoft.com/office/drawing/2014/main" xmlns="" id="{BC4E7C80-E7EB-4D25-A8FC-ADBC82A48D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19213" y="3217863"/>
                <a:ext cx="17463" cy="19050"/>
              </a:xfrm>
              <a:prstGeom prst="rect">
                <a:avLst/>
              </a:prstGeom>
              <a:solidFill>
                <a:srgbClr val="ADD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5" name="Rectangle 247">
                <a:extLst>
                  <a:ext uri="{FF2B5EF4-FFF2-40B4-BE49-F238E27FC236}">
                    <a16:creationId xmlns:a16="http://schemas.microsoft.com/office/drawing/2014/main" xmlns="" id="{0DE5533E-E09C-4BFB-9B0C-6A2728BBEA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192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6" name="Rectangle 248">
                <a:extLst>
                  <a:ext uri="{FF2B5EF4-FFF2-40B4-BE49-F238E27FC236}">
                    <a16:creationId xmlns:a16="http://schemas.microsoft.com/office/drawing/2014/main" xmlns="" id="{3DC618DF-F65D-499A-9F76-0782FAD0F9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73176" y="3217863"/>
                <a:ext cx="17463" cy="19050"/>
              </a:xfrm>
              <a:prstGeom prst="rect">
                <a:avLst/>
              </a:prstGeom>
              <a:solidFill>
                <a:srgbClr val="B7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7" name="Rectangle 249">
                <a:extLst>
                  <a:ext uri="{FF2B5EF4-FFF2-40B4-BE49-F238E27FC236}">
                    <a16:creationId xmlns:a16="http://schemas.microsoft.com/office/drawing/2014/main" xmlns="" id="{5C261AF5-7281-425F-9FB9-6753BBDA83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731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8" name="Rectangle 250">
                <a:extLst>
                  <a:ext uri="{FF2B5EF4-FFF2-40B4-BE49-F238E27FC236}">
                    <a16:creationId xmlns:a16="http://schemas.microsoft.com/office/drawing/2014/main" xmlns="" id="{6B97B705-C996-4C28-96F2-A46117C1CA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25551" y="3217863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9" name="Rectangle 251">
                <a:extLst>
                  <a:ext uri="{FF2B5EF4-FFF2-40B4-BE49-F238E27FC236}">
                    <a16:creationId xmlns:a16="http://schemas.microsoft.com/office/drawing/2014/main" xmlns="" id="{7A35C6FB-E295-4EDE-BD32-BC480AD4F6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255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0" name="Rectangle 252">
                <a:extLst>
                  <a:ext uri="{FF2B5EF4-FFF2-40B4-BE49-F238E27FC236}">
                    <a16:creationId xmlns:a16="http://schemas.microsoft.com/office/drawing/2014/main" xmlns="" id="{1B742F65-A0D3-4C77-AD5A-565650634A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79513" y="3217863"/>
                <a:ext cx="17463" cy="19050"/>
              </a:xfrm>
              <a:prstGeom prst="rect">
                <a:avLst/>
              </a:prstGeom>
              <a:solidFill>
                <a:srgbClr val="C8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1" name="Rectangle 253">
                <a:extLst>
                  <a:ext uri="{FF2B5EF4-FFF2-40B4-BE49-F238E27FC236}">
                    <a16:creationId xmlns:a16="http://schemas.microsoft.com/office/drawing/2014/main" xmlns="" id="{7C9C788E-31CB-48DA-BCEB-4CCBBBCDE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795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2" name="Rectangle 254">
                <a:extLst>
                  <a:ext uri="{FF2B5EF4-FFF2-40B4-BE49-F238E27FC236}">
                    <a16:creationId xmlns:a16="http://schemas.microsoft.com/office/drawing/2014/main" xmlns="" id="{DF32CDEF-328F-427E-A19E-F6DF2E2A84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33476" y="3217863"/>
                <a:ext cx="17463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3" name="Rectangle 255">
                <a:extLst>
                  <a:ext uri="{FF2B5EF4-FFF2-40B4-BE49-F238E27FC236}">
                    <a16:creationId xmlns:a16="http://schemas.microsoft.com/office/drawing/2014/main" xmlns="" id="{F666F77F-9940-4B4D-8E83-ABD6792169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334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4" name="Rectangle 256">
                <a:extLst>
                  <a:ext uri="{FF2B5EF4-FFF2-40B4-BE49-F238E27FC236}">
                    <a16:creationId xmlns:a16="http://schemas.microsoft.com/office/drawing/2014/main" xmlns="" id="{128687A8-8B28-41CC-BEAF-37F7916BA2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85851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5" name="Rectangle 257">
                <a:extLst>
                  <a:ext uri="{FF2B5EF4-FFF2-40B4-BE49-F238E27FC236}">
                    <a16:creationId xmlns:a16="http://schemas.microsoft.com/office/drawing/2014/main" xmlns="" id="{8961C9AC-D517-4A21-9909-0029DBA04C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858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" name="Rectangle 258">
                <a:extLst>
                  <a:ext uri="{FF2B5EF4-FFF2-40B4-BE49-F238E27FC236}">
                    <a16:creationId xmlns:a16="http://schemas.microsoft.com/office/drawing/2014/main" xmlns="" id="{2EB77781-477A-4512-8789-8490F01E94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39813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" name="Rectangle 259">
                <a:extLst>
                  <a:ext uri="{FF2B5EF4-FFF2-40B4-BE49-F238E27FC236}">
                    <a16:creationId xmlns:a16="http://schemas.microsoft.com/office/drawing/2014/main" xmlns="" id="{E24C624C-99F5-40AE-AA12-81AE2D907D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398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" name="Freeform 293">
                <a:extLst>
                  <a:ext uri="{FF2B5EF4-FFF2-40B4-BE49-F238E27FC236}">
                    <a16:creationId xmlns:a16="http://schemas.microsoft.com/office/drawing/2014/main" xmlns="" id="{A74C1E5F-C77B-4F2E-BFEA-E3B79A2476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84251" y="3722688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" name="Freeform 294">
                <a:extLst>
                  <a:ext uri="{FF2B5EF4-FFF2-40B4-BE49-F238E27FC236}">
                    <a16:creationId xmlns:a16="http://schemas.microsoft.com/office/drawing/2014/main" xmlns="" id="{5E5EE1F9-62B4-40AA-88D1-ECD2DAAB49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04876" y="3722688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" name="Freeform 295">
                <a:extLst>
                  <a:ext uri="{FF2B5EF4-FFF2-40B4-BE49-F238E27FC236}">
                    <a16:creationId xmlns:a16="http://schemas.microsoft.com/office/drawing/2014/main" xmlns="" id="{C48BDD10-EC20-4205-B013-8FDF87733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7163" y="3722688"/>
                <a:ext cx="31750" cy="38100"/>
              </a:xfrm>
              <a:custGeom>
                <a:avLst/>
                <a:gdLst>
                  <a:gd name="T0" fmla="*/ 17 w 25"/>
                  <a:gd name="T1" fmla="*/ 0 h 30"/>
                  <a:gd name="T2" fmla="*/ 8 w 25"/>
                  <a:gd name="T3" fmla="*/ 0 h 30"/>
                  <a:gd name="T4" fmla="*/ 0 w 25"/>
                  <a:gd name="T5" fmla="*/ 6 h 30"/>
                  <a:gd name="T6" fmla="*/ 4 w 25"/>
                  <a:gd name="T7" fmla="*/ 6 h 30"/>
                  <a:gd name="T8" fmla="*/ 8 w 25"/>
                  <a:gd name="T9" fmla="*/ 3 h 30"/>
                  <a:gd name="T10" fmla="*/ 17 w 25"/>
                  <a:gd name="T11" fmla="*/ 3 h 30"/>
                  <a:gd name="T12" fmla="*/ 22 w 25"/>
                  <a:gd name="T13" fmla="*/ 8 h 30"/>
                  <a:gd name="T14" fmla="*/ 22 w 25"/>
                  <a:gd name="T15" fmla="*/ 22 h 30"/>
                  <a:gd name="T16" fmla="*/ 17 w 25"/>
                  <a:gd name="T17" fmla="*/ 27 h 30"/>
                  <a:gd name="T18" fmla="*/ 8 w 25"/>
                  <a:gd name="T19" fmla="*/ 27 h 30"/>
                  <a:gd name="T20" fmla="*/ 3 w 25"/>
                  <a:gd name="T21" fmla="*/ 22 h 30"/>
                  <a:gd name="T22" fmla="*/ 3 w 25"/>
                  <a:gd name="T23" fmla="*/ 13 h 30"/>
                  <a:gd name="T24" fmla="*/ 0 w 25"/>
                  <a:gd name="T25" fmla="*/ 13 h 30"/>
                  <a:gd name="T26" fmla="*/ 0 w 25"/>
                  <a:gd name="T27" fmla="*/ 22 h 30"/>
                  <a:gd name="T28" fmla="*/ 8 w 25"/>
                  <a:gd name="T29" fmla="*/ 30 h 30"/>
                  <a:gd name="T30" fmla="*/ 17 w 25"/>
                  <a:gd name="T31" fmla="*/ 30 h 30"/>
                  <a:gd name="T32" fmla="*/ 25 w 25"/>
                  <a:gd name="T33" fmla="*/ 22 h 30"/>
                  <a:gd name="T34" fmla="*/ 25 w 25"/>
                  <a:gd name="T35" fmla="*/ 13 h 30"/>
                  <a:gd name="T36" fmla="*/ 24 w 25"/>
                  <a:gd name="T37" fmla="*/ 13 h 30"/>
                  <a:gd name="T38" fmla="*/ 24 w 25"/>
                  <a:gd name="T39" fmla="*/ 6 h 30"/>
                  <a:gd name="T40" fmla="*/ 25 w 25"/>
                  <a:gd name="T41" fmla="*/ 6 h 30"/>
                  <a:gd name="T42" fmla="*/ 17 w 25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" h="30"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5" y="27"/>
                      <a:pt x="3" y="25"/>
                      <a:pt x="3" y="2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2"/>
                      <a:pt x="21" y="0"/>
                      <a:pt x="17" y="0"/>
                    </a:cubicBezTo>
                  </a:path>
                </a:pathLst>
              </a:custGeom>
              <a:solidFill>
                <a:srgbClr val="21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" name="Freeform 296">
                <a:extLst>
                  <a:ext uri="{FF2B5EF4-FFF2-40B4-BE49-F238E27FC236}">
                    <a16:creationId xmlns:a16="http://schemas.microsoft.com/office/drawing/2014/main" xmlns="" id="{9091F55B-D3E1-4EA4-A128-462D7C1DC01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27163" y="3730625"/>
                <a:ext cx="31750" cy="7938"/>
              </a:xfrm>
              <a:custGeom>
                <a:avLst/>
                <a:gdLst>
                  <a:gd name="T0" fmla="*/ 4 w 25"/>
                  <a:gd name="T1" fmla="*/ 0 h 7"/>
                  <a:gd name="T2" fmla="*/ 0 w 25"/>
                  <a:gd name="T3" fmla="*/ 0 h 7"/>
                  <a:gd name="T4" fmla="*/ 0 w 25"/>
                  <a:gd name="T5" fmla="*/ 2 h 7"/>
                  <a:gd name="T6" fmla="*/ 0 w 25"/>
                  <a:gd name="T7" fmla="*/ 7 h 7"/>
                  <a:gd name="T8" fmla="*/ 3 w 25"/>
                  <a:gd name="T9" fmla="*/ 7 h 7"/>
                  <a:gd name="T10" fmla="*/ 3 w 25"/>
                  <a:gd name="T11" fmla="*/ 2 h 7"/>
                  <a:gd name="T12" fmla="*/ 4 w 25"/>
                  <a:gd name="T13" fmla="*/ 0 h 7"/>
                  <a:gd name="T14" fmla="*/ 25 w 25"/>
                  <a:gd name="T15" fmla="*/ 0 h 7"/>
                  <a:gd name="T16" fmla="*/ 24 w 25"/>
                  <a:gd name="T17" fmla="*/ 0 h 7"/>
                  <a:gd name="T18" fmla="*/ 24 w 25"/>
                  <a:gd name="T19" fmla="*/ 7 h 7"/>
                  <a:gd name="T20" fmla="*/ 25 w 25"/>
                  <a:gd name="T21" fmla="*/ 7 h 7"/>
                  <a:gd name="T22" fmla="*/ 25 w 25"/>
                  <a:gd name="T23" fmla="*/ 2 h 7"/>
                  <a:gd name="T24" fmla="*/ 25 w 2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7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moveTo>
                      <a:pt x="25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5" y="1"/>
                      <a:pt x="25" y="0"/>
                    </a:cubicBezTo>
                  </a:path>
                </a:pathLst>
              </a:custGeom>
              <a:solidFill>
                <a:srgbClr val="C1E3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Freeform 297">
                <a:extLst>
                  <a:ext uri="{FF2B5EF4-FFF2-40B4-BE49-F238E27FC236}">
                    <a16:creationId xmlns:a16="http://schemas.microsoft.com/office/drawing/2014/main" xmlns="" id="{6DDD1B3C-53C6-4AEB-92AF-A2A41DD8387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36663" y="3722688"/>
                <a:ext cx="31750" cy="38100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2 w 26"/>
                  <a:gd name="T11" fmla="*/ 6 h 30"/>
                  <a:gd name="T12" fmla="*/ 22 w 26"/>
                  <a:gd name="T13" fmla="*/ 6 h 30"/>
                  <a:gd name="T14" fmla="*/ 22 w 26"/>
                  <a:gd name="T15" fmla="*/ 7 h 30"/>
                  <a:gd name="T16" fmla="*/ 22 w 26"/>
                  <a:gd name="T17" fmla="*/ 8 h 30"/>
                  <a:gd name="T18" fmla="*/ 22 w 26"/>
                  <a:gd name="T19" fmla="*/ 22 h 30"/>
                  <a:gd name="T20" fmla="*/ 18 w 26"/>
                  <a:gd name="T21" fmla="*/ 27 h 30"/>
                  <a:gd name="T22" fmla="*/ 9 w 26"/>
                  <a:gd name="T23" fmla="*/ 27 h 30"/>
                  <a:gd name="T24" fmla="*/ 18 w 26"/>
                  <a:gd name="T25" fmla="*/ 0 h 30"/>
                  <a:gd name="T26" fmla="*/ 9 w 26"/>
                  <a:gd name="T27" fmla="*/ 0 h 30"/>
                  <a:gd name="T28" fmla="*/ 0 w 26"/>
                  <a:gd name="T29" fmla="*/ 8 h 30"/>
                  <a:gd name="T30" fmla="*/ 0 w 26"/>
                  <a:gd name="T31" fmla="*/ 22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18 w 26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1" y="4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8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36A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Freeform 298">
                <a:extLst>
                  <a:ext uri="{FF2B5EF4-FFF2-40B4-BE49-F238E27FC236}">
                    <a16:creationId xmlns:a16="http://schemas.microsoft.com/office/drawing/2014/main" xmlns="" id="{1B709229-37C0-48D9-93A5-CAEEB07D5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3651" y="373062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C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Freeform 299">
                <a:extLst>
                  <a:ext uri="{FF2B5EF4-FFF2-40B4-BE49-F238E27FC236}">
                    <a16:creationId xmlns:a16="http://schemas.microsoft.com/office/drawing/2014/main" xmlns="" id="{CE0A2D2E-0E63-4F91-B13A-DE904829CDE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87451" y="3722688"/>
                <a:ext cx="33338" cy="38100"/>
              </a:xfrm>
              <a:custGeom>
                <a:avLst/>
                <a:gdLst>
                  <a:gd name="T0" fmla="*/ 4 w 26"/>
                  <a:gd name="T1" fmla="*/ 6 h 30"/>
                  <a:gd name="T2" fmla="*/ 9 w 26"/>
                  <a:gd name="T3" fmla="*/ 3 h 30"/>
                  <a:gd name="T4" fmla="*/ 18 w 26"/>
                  <a:gd name="T5" fmla="*/ 3 h 30"/>
                  <a:gd name="T6" fmla="*/ 22 w 26"/>
                  <a:gd name="T7" fmla="*/ 8 h 30"/>
                  <a:gd name="T8" fmla="*/ 22 w 26"/>
                  <a:gd name="T9" fmla="*/ 22 h 30"/>
                  <a:gd name="T10" fmla="*/ 18 w 26"/>
                  <a:gd name="T11" fmla="*/ 27 h 30"/>
                  <a:gd name="T12" fmla="*/ 9 w 26"/>
                  <a:gd name="T13" fmla="*/ 27 h 30"/>
                  <a:gd name="T14" fmla="*/ 4 w 26"/>
                  <a:gd name="T15" fmla="*/ 22 h 30"/>
                  <a:gd name="T16" fmla="*/ 4 w 26"/>
                  <a:gd name="T17" fmla="*/ 13 h 30"/>
                  <a:gd name="T18" fmla="*/ 1 w 26"/>
                  <a:gd name="T19" fmla="*/ 13 h 30"/>
                  <a:gd name="T20" fmla="*/ 1 w 26"/>
                  <a:gd name="T21" fmla="*/ 6 h 30"/>
                  <a:gd name="T22" fmla="*/ 4 w 26"/>
                  <a:gd name="T23" fmla="*/ 6 h 30"/>
                  <a:gd name="T24" fmla="*/ 18 w 26"/>
                  <a:gd name="T25" fmla="*/ 0 h 30"/>
                  <a:gd name="T26" fmla="*/ 9 w 26"/>
                  <a:gd name="T27" fmla="*/ 0 h 30"/>
                  <a:gd name="T28" fmla="*/ 0 w 26"/>
                  <a:gd name="T29" fmla="*/ 8 h 30"/>
                  <a:gd name="T30" fmla="*/ 0 w 26"/>
                  <a:gd name="T31" fmla="*/ 22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18 w 26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0">
                    <a:moveTo>
                      <a:pt x="4" y="6"/>
                    </a:moveTo>
                    <a:cubicBezTo>
                      <a:pt x="5" y="4"/>
                      <a:pt x="7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7"/>
                      <a:pt x="4" y="25"/>
                      <a:pt x="4" y="2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3A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5" name="Freeform 300">
                <a:extLst>
                  <a:ext uri="{FF2B5EF4-FFF2-40B4-BE49-F238E27FC236}">
                    <a16:creationId xmlns:a16="http://schemas.microsoft.com/office/drawing/2014/main" xmlns="" id="{8D96A14C-9423-4249-A0C0-4EC0E7A59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9038" y="3730625"/>
                <a:ext cx="3175" cy="7938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7 h 7"/>
                  <a:gd name="T8" fmla="*/ 3 w 3"/>
                  <a:gd name="T9" fmla="*/ 2 h 7"/>
                  <a:gd name="T10" fmla="*/ 3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6FC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6" name="Freeform 301">
                <a:extLst>
                  <a:ext uri="{FF2B5EF4-FFF2-40B4-BE49-F238E27FC236}">
                    <a16:creationId xmlns:a16="http://schemas.microsoft.com/office/drawing/2014/main" xmlns="" id="{45E02C04-556C-488B-A1D8-7B1C956719C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47788" y="3722688"/>
                <a:ext cx="30163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8 w 25"/>
                  <a:gd name="T27" fmla="*/ 30 h 30"/>
                  <a:gd name="T28" fmla="*/ 17 w 25"/>
                  <a:gd name="T29" fmla="*/ 30 h 30"/>
                  <a:gd name="T30" fmla="*/ 25 w 25"/>
                  <a:gd name="T31" fmla="*/ 22 h 30"/>
                  <a:gd name="T32" fmla="*/ 25 w 25"/>
                  <a:gd name="T33" fmla="*/ 8 h 30"/>
                  <a:gd name="T34" fmla="*/ 17 w 25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29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7" name="Freeform 302">
                <a:extLst>
                  <a:ext uri="{FF2B5EF4-FFF2-40B4-BE49-F238E27FC236}">
                    <a16:creationId xmlns:a16="http://schemas.microsoft.com/office/drawing/2014/main" xmlns="" id="{294C5F9B-A53E-422C-B978-116E0470BA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5413" y="3722688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4 w 9"/>
                  <a:gd name="T3" fmla="*/ 0 h 24"/>
                  <a:gd name="T4" fmla="*/ 0 w 9"/>
                  <a:gd name="T5" fmla="*/ 5 h 24"/>
                  <a:gd name="T6" fmla="*/ 2 w 9"/>
                  <a:gd name="T7" fmla="*/ 5 h 24"/>
                  <a:gd name="T8" fmla="*/ 2 w 9"/>
                  <a:gd name="T9" fmla="*/ 6 h 24"/>
                  <a:gd name="T10" fmla="*/ 2 w 9"/>
                  <a:gd name="T11" fmla="*/ 6 h 24"/>
                  <a:gd name="T12" fmla="*/ 6 w 9"/>
                  <a:gd name="T13" fmla="*/ 3 h 24"/>
                  <a:gd name="T14" fmla="*/ 6 w 9"/>
                  <a:gd name="T15" fmla="*/ 24 h 24"/>
                  <a:gd name="T16" fmla="*/ 8 w 9"/>
                  <a:gd name="T17" fmla="*/ 24 h 24"/>
                  <a:gd name="T18" fmla="*/ 8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25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Freeform 303">
                <a:extLst>
                  <a:ext uri="{FF2B5EF4-FFF2-40B4-BE49-F238E27FC236}">
                    <a16:creationId xmlns:a16="http://schemas.microsoft.com/office/drawing/2014/main" xmlns="" id="{FB3B6507-F76E-4291-8C21-9096459A75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5413" y="3722688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4 w 9"/>
                  <a:gd name="T3" fmla="*/ 0 h 24"/>
                  <a:gd name="T4" fmla="*/ 0 w 9"/>
                  <a:gd name="T5" fmla="*/ 5 h 24"/>
                  <a:gd name="T6" fmla="*/ 2 w 9"/>
                  <a:gd name="T7" fmla="*/ 5 h 24"/>
                  <a:gd name="T8" fmla="*/ 2 w 9"/>
                  <a:gd name="T9" fmla="*/ 6 h 24"/>
                  <a:gd name="T10" fmla="*/ 2 w 9"/>
                  <a:gd name="T11" fmla="*/ 6 h 24"/>
                  <a:gd name="T12" fmla="*/ 6 w 9"/>
                  <a:gd name="T13" fmla="*/ 3 h 24"/>
                  <a:gd name="T14" fmla="*/ 6 w 9"/>
                  <a:gd name="T15" fmla="*/ 24 h 24"/>
                  <a:gd name="T16" fmla="*/ 8 w 9"/>
                  <a:gd name="T17" fmla="*/ 24 h 24"/>
                  <a:gd name="T18" fmla="*/ 8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8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9" name="Freeform 304">
                <a:extLst>
                  <a:ext uri="{FF2B5EF4-FFF2-40B4-BE49-F238E27FC236}">
                    <a16:creationId xmlns:a16="http://schemas.microsoft.com/office/drawing/2014/main" xmlns="" id="{8AC0CE43-22C3-45BF-9DF9-AA4581BC8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238" y="3730625"/>
                <a:ext cx="6350" cy="1588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4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0" name="Freeform 305">
                <a:extLst>
                  <a:ext uri="{FF2B5EF4-FFF2-40B4-BE49-F238E27FC236}">
                    <a16:creationId xmlns:a16="http://schemas.microsoft.com/office/drawing/2014/main" xmlns="" id="{A8701713-074E-43D1-8B51-2800FAC25D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238" y="3730625"/>
                <a:ext cx="6350" cy="1588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1" name="Freeform 306">
                <a:extLst>
                  <a:ext uri="{FF2B5EF4-FFF2-40B4-BE49-F238E27FC236}">
                    <a16:creationId xmlns:a16="http://schemas.microsoft.com/office/drawing/2014/main" xmlns="" id="{7E2578B9-D952-44F3-8FFF-39B963AAB1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14451" y="3722688"/>
                <a:ext cx="15875" cy="38100"/>
              </a:xfrm>
              <a:custGeom>
                <a:avLst/>
                <a:gdLst>
                  <a:gd name="T0" fmla="*/ 10 w 10"/>
                  <a:gd name="T1" fmla="*/ 10 h 24"/>
                  <a:gd name="T2" fmla="*/ 7 w 10"/>
                  <a:gd name="T3" fmla="*/ 10 h 24"/>
                  <a:gd name="T4" fmla="*/ 7 w 10"/>
                  <a:gd name="T5" fmla="*/ 24 h 24"/>
                  <a:gd name="T6" fmla="*/ 10 w 10"/>
                  <a:gd name="T7" fmla="*/ 24 h 24"/>
                  <a:gd name="T8" fmla="*/ 10 w 10"/>
                  <a:gd name="T9" fmla="*/ 10 h 24"/>
                  <a:gd name="T10" fmla="*/ 10 w 10"/>
                  <a:gd name="T11" fmla="*/ 0 h 24"/>
                  <a:gd name="T12" fmla="*/ 7 w 10"/>
                  <a:gd name="T13" fmla="*/ 0 h 24"/>
                  <a:gd name="T14" fmla="*/ 0 w 10"/>
                  <a:gd name="T15" fmla="*/ 6 h 24"/>
                  <a:gd name="T16" fmla="*/ 4 w 10"/>
                  <a:gd name="T17" fmla="*/ 6 h 24"/>
                  <a:gd name="T18" fmla="*/ 5 w 10"/>
                  <a:gd name="T19" fmla="*/ 5 h 24"/>
                  <a:gd name="T20" fmla="*/ 5 w 10"/>
                  <a:gd name="T21" fmla="*/ 5 h 24"/>
                  <a:gd name="T22" fmla="*/ 6 w 10"/>
                  <a:gd name="T23" fmla="*/ 5 h 24"/>
                  <a:gd name="T24" fmla="*/ 7 w 10"/>
                  <a:gd name="T25" fmla="*/ 3 h 24"/>
                  <a:gd name="T26" fmla="*/ 7 w 10"/>
                  <a:gd name="T27" fmla="*/ 5 h 24"/>
                  <a:gd name="T28" fmla="*/ 10 w 10"/>
                  <a:gd name="T29" fmla="*/ 5 h 24"/>
                  <a:gd name="T30" fmla="*/ 10 w 10"/>
                  <a:gd name="T31" fmla="*/ 0 h 24"/>
                  <a:gd name="T32" fmla="*/ 10 w 10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4">
                    <a:moveTo>
                      <a:pt x="10" y="10"/>
                    </a:moveTo>
                    <a:lnTo>
                      <a:pt x="7" y="10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10"/>
                    </a:lnTo>
                    <a:close/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DA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2" name="Freeform 307">
                <a:extLst>
                  <a:ext uri="{FF2B5EF4-FFF2-40B4-BE49-F238E27FC236}">
                    <a16:creationId xmlns:a16="http://schemas.microsoft.com/office/drawing/2014/main" xmlns="" id="{5C1FEC3D-7C5F-48CC-9B41-8B3B872AAD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14451" y="3722688"/>
                <a:ext cx="15875" cy="38100"/>
              </a:xfrm>
              <a:custGeom>
                <a:avLst/>
                <a:gdLst>
                  <a:gd name="T0" fmla="*/ 10 w 10"/>
                  <a:gd name="T1" fmla="*/ 10 h 24"/>
                  <a:gd name="T2" fmla="*/ 7 w 10"/>
                  <a:gd name="T3" fmla="*/ 10 h 24"/>
                  <a:gd name="T4" fmla="*/ 7 w 10"/>
                  <a:gd name="T5" fmla="*/ 24 h 24"/>
                  <a:gd name="T6" fmla="*/ 10 w 10"/>
                  <a:gd name="T7" fmla="*/ 24 h 24"/>
                  <a:gd name="T8" fmla="*/ 10 w 10"/>
                  <a:gd name="T9" fmla="*/ 10 h 24"/>
                  <a:gd name="T10" fmla="*/ 10 w 10"/>
                  <a:gd name="T11" fmla="*/ 0 h 24"/>
                  <a:gd name="T12" fmla="*/ 7 w 10"/>
                  <a:gd name="T13" fmla="*/ 0 h 24"/>
                  <a:gd name="T14" fmla="*/ 0 w 10"/>
                  <a:gd name="T15" fmla="*/ 6 h 24"/>
                  <a:gd name="T16" fmla="*/ 4 w 10"/>
                  <a:gd name="T17" fmla="*/ 6 h 24"/>
                  <a:gd name="T18" fmla="*/ 5 w 10"/>
                  <a:gd name="T19" fmla="*/ 5 h 24"/>
                  <a:gd name="T20" fmla="*/ 5 w 10"/>
                  <a:gd name="T21" fmla="*/ 5 h 24"/>
                  <a:gd name="T22" fmla="*/ 6 w 10"/>
                  <a:gd name="T23" fmla="*/ 5 h 24"/>
                  <a:gd name="T24" fmla="*/ 7 w 10"/>
                  <a:gd name="T25" fmla="*/ 3 h 24"/>
                  <a:gd name="T26" fmla="*/ 7 w 10"/>
                  <a:gd name="T27" fmla="*/ 5 h 24"/>
                  <a:gd name="T28" fmla="*/ 10 w 10"/>
                  <a:gd name="T29" fmla="*/ 5 h 24"/>
                  <a:gd name="T30" fmla="*/ 10 w 10"/>
                  <a:gd name="T31" fmla="*/ 0 h 24"/>
                  <a:gd name="T32" fmla="*/ 10 w 10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4">
                    <a:moveTo>
                      <a:pt x="10" y="10"/>
                    </a:moveTo>
                    <a:lnTo>
                      <a:pt x="7" y="10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10"/>
                    </a:lnTo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3" name="Freeform 308">
                <a:extLst>
                  <a:ext uri="{FF2B5EF4-FFF2-40B4-BE49-F238E27FC236}">
                    <a16:creationId xmlns:a16="http://schemas.microsoft.com/office/drawing/2014/main" xmlns="" id="{CEBB0CD3-6287-45AB-8C8D-A974E269BA3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22388" y="3730625"/>
                <a:ext cx="7938" cy="7938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5 w 5"/>
                  <a:gd name="T9" fmla="*/ 0 h 5"/>
                  <a:gd name="T10" fmla="*/ 2 w 5"/>
                  <a:gd name="T11" fmla="*/ 0 h 5"/>
                  <a:gd name="T12" fmla="*/ 2 w 5"/>
                  <a:gd name="T13" fmla="*/ 5 h 5"/>
                  <a:gd name="T14" fmla="*/ 5 w 5"/>
                  <a:gd name="T15" fmla="*/ 5 h 5"/>
                  <a:gd name="T16" fmla="*/ 5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5" y="0"/>
                    </a:moveTo>
                    <a:lnTo>
                      <a:pt x="2" y="0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8D3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4" name="Freeform 309">
                <a:extLst>
                  <a:ext uri="{FF2B5EF4-FFF2-40B4-BE49-F238E27FC236}">
                    <a16:creationId xmlns:a16="http://schemas.microsoft.com/office/drawing/2014/main" xmlns="" id="{1D807006-40FE-4770-ACE1-6644201548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22388" y="3730625"/>
                <a:ext cx="7938" cy="7938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5 w 5"/>
                  <a:gd name="T9" fmla="*/ 0 h 5"/>
                  <a:gd name="T10" fmla="*/ 2 w 5"/>
                  <a:gd name="T11" fmla="*/ 0 h 5"/>
                  <a:gd name="T12" fmla="*/ 2 w 5"/>
                  <a:gd name="T13" fmla="*/ 5 h 5"/>
                  <a:gd name="T14" fmla="*/ 5 w 5"/>
                  <a:gd name="T15" fmla="*/ 5 h 5"/>
                  <a:gd name="T16" fmla="*/ 5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moveTo>
                      <a:pt x="5" y="0"/>
                    </a:moveTo>
                    <a:lnTo>
                      <a:pt x="2" y="0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5" name="Freeform 310">
                <a:extLst>
                  <a:ext uri="{FF2B5EF4-FFF2-40B4-BE49-F238E27FC236}">
                    <a16:creationId xmlns:a16="http://schemas.microsoft.com/office/drawing/2014/main" xmlns="" id="{FA5B4A4D-CA03-466A-9398-357C810AAA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701" y="37226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4 w 11"/>
                  <a:gd name="T9" fmla="*/ 5 h 24"/>
                  <a:gd name="T10" fmla="*/ 6 w 11"/>
                  <a:gd name="T11" fmla="*/ 5 h 24"/>
                  <a:gd name="T12" fmla="*/ 8 w 11"/>
                  <a:gd name="T13" fmla="*/ 3 h 24"/>
                  <a:gd name="T14" fmla="*/ 8 w 11"/>
                  <a:gd name="T15" fmla="*/ 5 h 24"/>
                  <a:gd name="T16" fmla="*/ 9 w 11"/>
                  <a:gd name="T17" fmla="*/ 5 h 24"/>
                  <a:gd name="T18" fmla="*/ 9 w 11"/>
                  <a:gd name="T19" fmla="*/ 10 h 24"/>
                  <a:gd name="T20" fmla="*/ 8 w 11"/>
                  <a:gd name="T21" fmla="*/ 10 h 24"/>
                  <a:gd name="T22" fmla="*/ 8 w 11"/>
                  <a:gd name="T23" fmla="*/ 24 h 24"/>
                  <a:gd name="T24" fmla="*/ 11 w 11"/>
                  <a:gd name="T25" fmla="*/ 24 h 24"/>
                  <a:gd name="T26" fmla="*/ 11 w 11"/>
                  <a:gd name="T27" fmla="*/ 0 h 24"/>
                  <a:gd name="T28" fmla="*/ 11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2A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6" name="Freeform 311">
                <a:extLst>
                  <a:ext uri="{FF2B5EF4-FFF2-40B4-BE49-F238E27FC236}">
                    <a16:creationId xmlns:a16="http://schemas.microsoft.com/office/drawing/2014/main" xmlns="" id="{9BE8CE7F-57A0-4FA2-96B3-C67FDD11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701" y="37226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4 w 11"/>
                  <a:gd name="T9" fmla="*/ 5 h 24"/>
                  <a:gd name="T10" fmla="*/ 6 w 11"/>
                  <a:gd name="T11" fmla="*/ 5 h 24"/>
                  <a:gd name="T12" fmla="*/ 8 w 11"/>
                  <a:gd name="T13" fmla="*/ 3 h 24"/>
                  <a:gd name="T14" fmla="*/ 8 w 11"/>
                  <a:gd name="T15" fmla="*/ 5 h 24"/>
                  <a:gd name="T16" fmla="*/ 9 w 11"/>
                  <a:gd name="T17" fmla="*/ 5 h 24"/>
                  <a:gd name="T18" fmla="*/ 9 w 11"/>
                  <a:gd name="T19" fmla="*/ 10 h 24"/>
                  <a:gd name="T20" fmla="*/ 8 w 11"/>
                  <a:gd name="T21" fmla="*/ 10 h 24"/>
                  <a:gd name="T22" fmla="*/ 8 w 11"/>
                  <a:gd name="T23" fmla="*/ 24 h 24"/>
                  <a:gd name="T24" fmla="*/ 11 w 11"/>
                  <a:gd name="T25" fmla="*/ 24 h 24"/>
                  <a:gd name="T26" fmla="*/ 11 w 11"/>
                  <a:gd name="T27" fmla="*/ 0 h 24"/>
                  <a:gd name="T28" fmla="*/ 11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7" name="Freeform 312">
                <a:extLst>
                  <a:ext uri="{FF2B5EF4-FFF2-40B4-BE49-F238E27FC236}">
                    <a16:creationId xmlns:a16="http://schemas.microsoft.com/office/drawing/2014/main" xmlns="" id="{FA55C173-DEC6-49F3-9E29-24B9BD95080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89051" y="3730625"/>
                <a:ext cx="7938" cy="7938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1 w 5"/>
                  <a:gd name="T7" fmla="*/ 1 h 5"/>
                  <a:gd name="T8" fmla="*/ 2 w 5"/>
                  <a:gd name="T9" fmla="*/ 0 h 5"/>
                  <a:gd name="T10" fmla="*/ 5 w 5"/>
                  <a:gd name="T11" fmla="*/ 0 h 5"/>
                  <a:gd name="T12" fmla="*/ 4 w 5"/>
                  <a:gd name="T13" fmla="*/ 0 h 5"/>
                  <a:gd name="T14" fmla="*/ 4 w 5"/>
                  <a:gd name="T15" fmla="*/ 5 h 5"/>
                  <a:gd name="T16" fmla="*/ 5 w 5"/>
                  <a:gd name="T17" fmla="*/ 5 h 5"/>
                  <a:gd name="T18" fmla="*/ 5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  <a:moveTo>
                      <a:pt x="5" y="0"/>
                    </a:moveTo>
                    <a:lnTo>
                      <a:pt x="4" y="0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AC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8" name="Freeform 313">
                <a:extLst>
                  <a:ext uri="{FF2B5EF4-FFF2-40B4-BE49-F238E27FC236}">
                    <a16:creationId xmlns:a16="http://schemas.microsoft.com/office/drawing/2014/main" xmlns="" id="{DECF46E8-6B20-4423-81E6-446E7D8FA62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89051" y="3730625"/>
                <a:ext cx="7938" cy="7938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1 w 5"/>
                  <a:gd name="T7" fmla="*/ 1 h 5"/>
                  <a:gd name="T8" fmla="*/ 2 w 5"/>
                  <a:gd name="T9" fmla="*/ 0 h 5"/>
                  <a:gd name="T10" fmla="*/ 5 w 5"/>
                  <a:gd name="T11" fmla="*/ 0 h 5"/>
                  <a:gd name="T12" fmla="*/ 4 w 5"/>
                  <a:gd name="T13" fmla="*/ 0 h 5"/>
                  <a:gd name="T14" fmla="*/ 4 w 5"/>
                  <a:gd name="T15" fmla="*/ 5 h 5"/>
                  <a:gd name="T16" fmla="*/ 5 w 5"/>
                  <a:gd name="T17" fmla="*/ 5 h 5"/>
                  <a:gd name="T18" fmla="*/ 5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moveTo>
                      <a:pt x="5" y="0"/>
                    </a:moveTo>
                    <a:lnTo>
                      <a:pt x="4" y="0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9" name="Freeform 314">
                <a:extLst>
                  <a:ext uri="{FF2B5EF4-FFF2-40B4-BE49-F238E27FC236}">
                    <a16:creationId xmlns:a16="http://schemas.microsoft.com/office/drawing/2014/main" xmlns="" id="{157C1951-2E36-45CD-8B73-DC7AF7A241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62051" y="3722688"/>
                <a:ext cx="11113" cy="38100"/>
              </a:xfrm>
              <a:custGeom>
                <a:avLst/>
                <a:gdLst>
                  <a:gd name="T0" fmla="*/ 9 w 9"/>
                  <a:gd name="T1" fmla="*/ 0 h 30"/>
                  <a:gd name="T2" fmla="*/ 4 w 9"/>
                  <a:gd name="T3" fmla="*/ 0 h 30"/>
                  <a:gd name="T4" fmla="*/ 0 w 9"/>
                  <a:gd name="T5" fmla="*/ 3 h 30"/>
                  <a:gd name="T6" fmla="*/ 3 w 9"/>
                  <a:gd name="T7" fmla="*/ 4 h 30"/>
                  <a:gd name="T8" fmla="*/ 2 w 9"/>
                  <a:gd name="T9" fmla="*/ 7 h 30"/>
                  <a:gd name="T10" fmla="*/ 5 w 9"/>
                  <a:gd name="T11" fmla="*/ 4 h 30"/>
                  <a:gd name="T12" fmla="*/ 5 w 9"/>
                  <a:gd name="T13" fmla="*/ 30 h 30"/>
                  <a:gd name="T14" fmla="*/ 9 w 9"/>
                  <a:gd name="T15" fmla="*/ 30 h 30"/>
                  <a:gd name="T16" fmla="*/ 9 w 9"/>
                  <a:gd name="T17" fmla="*/ 0 h 30"/>
                  <a:gd name="T18" fmla="*/ 9 w 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30">
                    <a:moveTo>
                      <a:pt x="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3EA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0" name="Freeform 315">
                <a:extLst>
                  <a:ext uri="{FF2B5EF4-FFF2-40B4-BE49-F238E27FC236}">
                    <a16:creationId xmlns:a16="http://schemas.microsoft.com/office/drawing/2014/main" xmlns="" id="{37ACEF8E-228D-489A-BB1F-D4502CA6FF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5701" y="3725863"/>
                <a:ext cx="9525" cy="6350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5 h 5"/>
                  <a:gd name="T4" fmla="*/ 5 w 7"/>
                  <a:gd name="T5" fmla="*/ 5 h 5"/>
                  <a:gd name="T6" fmla="*/ 6 w 7"/>
                  <a:gd name="T7" fmla="*/ 4 h 5"/>
                  <a:gd name="T8" fmla="*/ 7 w 7"/>
                  <a:gd name="T9" fmla="*/ 1 h 5"/>
                  <a:gd name="T10" fmla="*/ 4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6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1" name="Freeform 316">
                <a:extLst>
                  <a:ext uri="{FF2B5EF4-FFF2-40B4-BE49-F238E27FC236}">
                    <a16:creationId xmlns:a16="http://schemas.microsoft.com/office/drawing/2014/main" xmlns="" id="{E1C5F590-35B0-4A2D-AE10-B9A4CF7CA1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6326" y="37226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2" name="Freeform 317">
                <a:extLst>
                  <a:ext uri="{FF2B5EF4-FFF2-40B4-BE49-F238E27FC236}">
                    <a16:creationId xmlns:a16="http://schemas.microsoft.com/office/drawing/2014/main" xmlns="" id="{BA17F8FF-53E3-4154-AC2B-9DCDB4C7BC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50913" y="37226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3" name="Freeform 318">
                <a:extLst>
                  <a:ext uri="{FF2B5EF4-FFF2-40B4-BE49-F238E27FC236}">
                    <a16:creationId xmlns:a16="http://schemas.microsoft.com/office/drawing/2014/main" xmlns="" id="{148892B7-4DAA-4025-BE9A-4C8D69F448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6301" y="3722688"/>
                <a:ext cx="12700" cy="30163"/>
              </a:xfrm>
              <a:custGeom>
                <a:avLst/>
                <a:gdLst>
                  <a:gd name="T0" fmla="*/ 8 w 8"/>
                  <a:gd name="T1" fmla="*/ 0 h 19"/>
                  <a:gd name="T2" fmla="*/ 4 w 8"/>
                  <a:gd name="T3" fmla="*/ 0 h 19"/>
                  <a:gd name="T4" fmla="*/ 0 w 8"/>
                  <a:gd name="T5" fmla="*/ 4 h 19"/>
                  <a:gd name="T6" fmla="*/ 1 w 8"/>
                  <a:gd name="T7" fmla="*/ 6 h 19"/>
                  <a:gd name="T8" fmla="*/ 2 w 8"/>
                  <a:gd name="T9" fmla="*/ 6 h 19"/>
                  <a:gd name="T10" fmla="*/ 5 w 8"/>
                  <a:gd name="T11" fmla="*/ 3 h 19"/>
                  <a:gd name="T12" fmla="*/ 5 w 8"/>
                  <a:gd name="T13" fmla="*/ 14 h 19"/>
                  <a:gd name="T14" fmla="*/ 8 w 8"/>
                  <a:gd name="T15" fmla="*/ 19 h 19"/>
                  <a:gd name="T16" fmla="*/ 8 w 8"/>
                  <a:gd name="T17" fmla="*/ 0 h 19"/>
                  <a:gd name="T18" fmla="*/ 8 w 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9">
                    <a:moveTo>
                      <a:pt x="8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4" name="Freeform 319">
                <a:extLst>
                  <a:ext uri="{FF2B5EF4-FFF2-40B4-BE49-F238E27FC236}">
                    <a16:creationId xmlns:a16="http://schemas.microsoft.com/office/drawing/2014/main" xmlns="" id="{BD475FDA-1B07-4642-A947-6CFDAA105AA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9663" y="3722688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42B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5" name="Freeform 320">
                <a:extLst>
                  <a:ext uri="{FF2B5EF4-FFF2-40B4-BE49-F238E27FC236}">
                    <a16:creationId xmlns:a16="http://schemas.microsoft.com/office/drawing/2014/main" xmlns="" id="{5426B022-006A-4600-8BE8-40752644EB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30288" y="3722688"/>
                <a:ext cx="33338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6" name="Freeform 321">
                <a:extLst>
                  <a:ext uri="{FF2B5EF4-FFF2-40B4-BE49-F238E27FC236}">
                    <a16:creationId xmlns:a16="http://schemas.microsoft.com/office/drawing/2014/main" xmlns="" id="{06F8E3C3-C4A5-428B-A6DC-7A16C3E5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6501" y="4210050"/>
                <a:ext cx="34925" cy="68263"/>
              </a:xfrm>
              <a:custGeom>
                <a:avLst/>
                <a:gdLst>
                  <a:gd name="T0" fmla="*/ 0 w 22"/>
                  <a:gd name="T1" fmla="*/ 0 h 43"/>
                  <a:gd name="T2" fmla="*/ 22 w 22"/>
                  <a:gd name="T3" fmla="*/ 22 h 43"/>
                  <a:gd name="T4" fmla="*/ 0 w 22"/>
                  <a:gd name="T5" fmla="*/ 43 h 43"/>
                  <a:gd name="T6" fmla="*/ 0 w 22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lnTo>
                      <a:pt x="22" y="22"/>
                    </a:lnTo>
                    <a:lnTo>
                      <a:pt x="0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7" name="Freeform 322">
                <a:extLst>
                  <a:ext uri="{FF2B5EF4-FFF2-40B4-BE49-F238E27FC236}">
                    <a16:creationId xmlns:a16="http://schemas.microsoft.com/office/drawing/2014/main" xmlns="" id="{A133A920-6303-410B-8C1E-462AF6EC4E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0951" y="4210050"/>
                <a:ext cx="34925" cy="68263"/>
              </a:xfrm>
              <a:custGeom>
                <a:avLst/>
                <a:gdLst>
                  <a:gd name="T0" fmla="*/ 0 w 22"/>
                  <a:gd name="T1" fmla="*/ 0 h 43"/>
                  <a:gd name="T2" fmla="*/ 22 w 22"/>
                  <a:gd name="T3" fmla="*/ 22 h 43"/>
                  <a:gd name="T4" fmla="*/ 0 w 22"/>
                  <a:gd name="T5" fmla="*/ 43 h 43"/>
                  <a:gd name="T6" fmla="*/ 0 w 22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lnTo>
                      <a:pt x="22" y="22"/>
                    </a:lnTo>
                    <a:lnTo>
                      <a:pt x="0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8" name="Freeform 323">
                <a:extLst>
                  <a:ext uri="{FF2B5EF4-FFF2-40B4-BE49-F238E27FC236}">
                    <a16:creationId xmlns:a16="http://schemas.microsoft.com/office/drawing/2014/main" xmlns="" id="{A21C5E0C-58A7-4325-911D-36E44EB68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801" y="40401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Freeform 324">
                <a:extLst>
                  <a:ext uri="{FF2B5EF4-FFF2-40B4-BE49-F238E27FC236}">
                    <a16:creationId xmlns:a16="http://schemas.microsoft.com/office/drawing/2014/main" xmlns="" id="{612C9374-C7BC-4E54-A42B-B27C78D6E4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73351" y="40401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0" name="Freeform 325">
                <a:extLst>
                  <a:ext uri="{FF2B5EF4-FFF2-40B4-BE49-F238E27FC236}">
                    <a16:creationId xmlns:a16="http://schemas.microsoft.com/office/drawing/2014/main" xmlns="" id="{0714B073-6A41-4DE5-8C53-28D10EF9BB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7063" y="4137025"/>
                <a:ext cx="41275" cy="82550"/>
              </a:xfrm>
              <a:custGeom>
                <a:avLst/>
                <a:gdLst>
                  <a:gd name="T0" fmla="*/ 26 w 26"/>
                  <a:gd name="T1" fmla="*/ 52 h 52"/>
                  <a:gd name="T2" fmla="*/ 0 w 26"/>
                  <a:gd name="T3" fmla="*/ 26 h 52"/>
                  <a:gd name="T4" fmla="*/ 26 w 26"/>
                  <a:gd name="T5" fmla="*/ 0 h 52"/>
                  <a:gd name="T6" fmla="*/ 26 w 26"/>
                  <a:gd name="T7" fmla="*/ 16 h 52"/>
                  <a:gd name="T8" fmla="*/ 26 w 26"/>
                  <a:gd name="T9" fmla="*/ 34 h 52"/>
                  <a:gd name="T10" fmla="*/ 26 w 26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26" y="52"/>
                    </a:moveTo>
                    <a:lnTo>
                      <a:pt x="0" y="26"/>
                    </a:lnTo>
                    <a:lnTo>
                      <a:pt x="26" y="0"/>
                    </a:lnTo>
                    <a:lnTo>
                      <a:pt x="26" y="16"/>
                    </a:lnTo>
                    <a:lnTo>
                      <a:pt x="26" y="34"/>
                    </a:lnTo>
                    <a:lnTo>
                      <a:pt x="26" y="52"/>
                    </a:lnTo>
                    <a:close/>
                  </a:path>
                </a:pathLst>
              </a:cu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1" name="Oval 326">
                <a:extLst>
                  <a:ext uri="{FF2B5EF4-FFF2-40B4-BE49-F238E27FC236}">
                    <a16:creationId xmlns:a16="http://schemas.microsoft.com/office/drawing/2014/main" xmlns="" id="{3B1294F0-807C-4B8E-81D7-7091A18829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19451" y="4162425"/>
                <a:ext cx="31750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2" name="Oval 327">
                <a:extLst>
                  <a:ext uri="{FF2B5EF4-FFF2-40B4-BE49-F238E27FC236}">
                    <a16:creationId xmlns:a16="http://schemas.microsoft.com/office/drawing/2014/main" xmlns="" id="{01DECFEF-35AA-473A-A76E-E673CF5FF1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3901" y="4162425"/>
                <a:ext cx="28575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3" name="Oval 328">
                <a:extLst>
                  <a:ext uri="{FF2B5EF4-FFF2-40B4-BE49-F238E27FC236}">
                    <a16:creationId xmlns:a16="http://schemas.microsoft.com/office/drawing/2014/main" xmlns="" id="{15FF967D-9F6C-4E8A-B3A0-EDDFD87910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6763" y="4162425"/>
                <a:ext cx="31750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4" name="Freeform 329">
                <a:extLst>
                  <a:ext uri="{FF2B5EF4-FFF2-40B4-BE49-F238E27FC236}">
                    <a16:creationId xmlns:a16="http://schemas.microsoft.com/office/drawing/2014/main" xmlns="" id="{11A00BFE-EE06-4653-B6D1-E487B6496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0401" y="3327400"/>
                <a:ext cx="41275" cy="82550"/>
              </a:xfrm>
              <a:custGeom>
                <a:avLst/>
                <a:gdLst>
                  <a:gd name="T0" fmla="*/ 0 w 26"/>
                  <a:gd name="T1" fmla="*/ 52 h 52"/>
                  <a:gd name="T2" fmla="*/ 26 w 26"/>
                  <a:gd name="T3" fmla="*/ 26 h 52"/>
                  <a:gd name="T4" fmla="*/ 0 w 26"/>
                  <a:gd name="T5" fmla="*/ 0 h 52"/>
                  <a:gd name="T6" fmla="*/ 0 w 26"/>
                  <a:gd name="T7" fmla="*/ 17 h 52"/>
                  <a:gd name="T8" fmla="*/ 0 w 26"/>
                  <a:gd name="T9" fmla="*/ 35 h 52"/>
                  <a:gd name="T10" fmla="*/ 0 w 26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0" y="52"/>
                    </a:moveTo>
                    <a:lnTo>
                      <a:pt x="26" y="26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0" y="35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5" name="Oval 330">
                <a:extLst>
                  <a:ext uri="{FF2B5EF4-FFF2-40B4-BE49-F238E27FC236}">
                    <a16:creationId xmlns:a16="http://schemas.microsoft.com/office/drawing/2014/main" xmlns="" id="{9CAFACEC-D736-4838-A1F6-45FEBE738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9126" y="3354388"/>
                <a:ext cx="30163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6" name="Oval 331">
                <a:extLst>
                  <a:ext uri="{FF2B5EF4-FFF2-40B4-BE49-F238E27FC236}">
                    <a16:creationId xmlns:a16="http://schemas.microsoft.com/office/drawing/2014/main" xmlns="" id="{BE902A7D-E5C6-4955-8107-D1528ECA67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6263" y="3354388"/>
                <a:ext cx="30163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7" name="Oval 332">
                <a:extLst>
                  <a:ext uri="{FF2B5EF4-FFF2-40B4-BE49-F238E27FC236}">
                    <a16:creationId xmlns:a16="http://schemas.microsoft.com/office/drawing/2014/main" xmlns="" id="{3B169A18-B18C-4FF6-A2F8-29686852B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03401" y="3354388"/>
                <a:ext cx="28575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8" name="Freeform 333">
                <a:extLst>
                  <a:ext uri="{FF2B5EF4-FFF2-40B4-BE49-F238E27FC236}">
                    <a16:creationId xmlns:a16="http://schemas.microsoft.com/office/drawing/2014/main" xmlns="" id="{082DF4A8-E24B-48E3-9E20-D98E17C00D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3513" y="2838450"/>
                <a:ext cx="41275" cy="80963"/>
              </a:xfrm>
              <a:custGeom>
                <a:avLst/>
                <a:gdLst>
                  <a:gd name="T0" fmla="*/ 0 w 26"/>
                  <a:gd name="T1" fmla="*/ 51 h 51"/>
                  <a:gd name="T2" fmla="*/ 26 w 26"/>
                  <a:gd name="T3" fmla="*/ 25 h 51"/>
                  <a:gd name="T4" fmla="*/ 0 w 26"/>
                  <a:gd name="T5" fmla="*/ 0 h 51"/>
                  <a:gd name="T6" fmla="*/ 0 w 26"/>
                  <a:gd name="T7" fmla="*/ 17 h 51"/>
                  <a:gd name="T8" fmla="*/ 0 w 26"/>
                  <a:gd name="T9" fmla="*/ 35 h 51"/>
                  <a:gd name="T10" fmla="*/ 0 w 2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1">
                    <a:moveTo>
                      <a:pt x="0" y="51"/>
                    </a:moveTo>
                    <a:lnTo>
                      <a:pt x="26" y="25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0" y="35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9" name="Oval 334">
                <a:extLst>
                  <a:ext uri="{FF2B5EF4-FFF2-40B4-BE49-F238E27FC236}">
                    <a16:creationId xmlns:a16="http://schemas.microsoft.com/office/drawing/2014/main" xmlns="" id="{0C0BB9E6-0637-4C13-93AD-11183EF2DE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90651" y="2863850"/>
                <a:ext cx="31750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0" name="Oval 335">
                <a:extLst>
                  <a:ext uri="{FF2B5EF4-FFF2-40B4-BE49-F238E27FC236}">
                    <a16:creationId xmlns:a16="http://schemas.microsoft.com/office/drawing/2014/main" xmlns="" id="{49D4D36A-0C74-44E8-A116-6DE48AB2A0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47788" y="2863850"/>
                <a:ext cx="30163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1" name="Oval 336">
                <a:extLst>
                  <a:ext uri="{FF2B5EF4-FFF2-40B4-BE49-F238E27FC236}">
                    <a16:creationId xmlns:a16="http://schemas.microsoft.com/office/drawing/2014/main" xmlns="" id="{9E6F30AD-968F-4E43-9C1A-F27BA766C9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04926" y="2863850"/>
                <a:ext cx="30163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2" name="Rectangle 337">
                <a:extLst>
                  <a:ext uri="{FF2B5EF4-FFF2-40B4-BE49-F238E27FC236}">
                    <a16:creationId xmlns:a16="http://schemas.microsoft.com/office/drawing/2014/main" xmlns="" id="{DC37408A-3726-4F28-A2A0-8B534E6F4D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01801" y="4230688"/>
                <a:ext cx="19050" cy="19050"/>
              </a:xfrm>
              <a:prstGeom prst="rect">
                <a:avLst/>
              </a:prstGeom>
              <a:solidFill>
                <a:srgbClr val="1D9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3" name="Rectangle 338">
                <a:extLst>
                  <a:ext uri="{FF2B5EF4-FFF2-40B4-BE49-F238E27FC236}">
                    <a16:creationId xmlns:a16="http://schemas.microsoft.com/office/drawing/2014/main" xmlns="" id="{482879EF-9EE3-437B-BC64-CB3C39C7E8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0180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4" name="Rectangle 339">
                <a:extLst>
                  <a:ext uri="{FF2B5EF4-FFF2-40B4-BE49-F238E27FC236}">
                    <a16:creationId xmlns:a16="http://schemas.microsoft.com/office/drawing/2014/main" xmlns="" id="{7BF19101-B47C-4374-AF2C-B5711E846F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47838" y="4230688"/>
                <a:ext cx="19050" cy="19050"/>
              </a:xfrm>
              <a:prstGeom prst="rect">
                <a:avLst/>
              </a:prstGeom>
              <a:solidFill>
                <a:srgbClr val="1C8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5" name="Rectangle 340">
                <a:extLst>
                  <a:ext uri="{FF2B5EF4-FFF2-40B4-BE49-F238E27FC236}">
                    <a16:creationId xmlns:a16="http://schemas.microsoft.com/office/drawing/2014/main" xmlns="" id="{BAE571A0-DCF2-49A1-B641-1ED8ED5AC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478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6" name="Freeform 341">
                <a:extLst>
                  <a:ext uri="{FF2B5EF4-FFF2-40B4-BE49-F238E27FC236}">
                    <a16:creationId xmlns:a16="http://schemas.microsoft.com/office/drawing/2014/main" xmlns="" id="{9CC7751C-39F9-4963-8C14-80C426D99A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546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C8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7" name="Freeform 342">
                <a:extLst>
                  <a:ext uri="{FF2B5EF4-FFF2-40B4-BE49-F238E27FC236}">
                    <a16:creationId xmlns:a16="http://schemas.microsoft.com/office/drawing/2014/main" xmlns="" id="{F21F66B6-97BC-404D-BAEE-75D7757440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546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8" name="Rectangle 343">
                <a:extLst>
                  <a:ext uri="{FF2B5EF4-FFF2-40B4-BE49-F238E27FC236}">
                    <a16:creationId xmlns:a16="http://schemas.microsoft.com/office/drawing/2014/main" xmlns="" id="{E83D5147-3A23-4F85-92CD-6ACD60459B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1501" y="4230688"/>
                <a:ext cx="19050" cy="19050"/>
              </a:xfrm>
              <a:prstGeom prst="rect">
                <a:avLst/>
              </a:prstGeom>
              <a:solidFill>
                <a:srgbClr val="1C8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9" name="Rectangle 344">
                <a:extLst>
                  <a:ext uri="{FF2B5EF4-FFF2-40B4-BE49-F238E27FC236}">
                    <a16:creationId xmlns:a16="http://schemas.microsoft.com/office/drawing/2014/main" xmlns="" id="{A0D95D75-B9E4-4A65-8ECC-8456DD1F5A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150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0" name="Rectangle 345">
                <a:extLst>
                  <a:ext uri="{FF2B5EF4-FFF2-40B4-BE49-F238E27FC236}">
                    <a16:creationId xmlns:a16="http://schemas.microsoft.com/office/drawing/2014/main" xmlns="" id="{8877B54C-F8CD-465B-8868-7A9BD3BFC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7538" y="4230688"/>
                <a:ext cx="19050" cy="19050"/>
              </a:xfrm>
              <a:prstGeom prst="rect">
                <a:avLst/>
              </a:prstGeom>
              <a:solidFill>
                <a:srgbClr val="1B7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1" name="Rectangle 346">
                <a:extLst>
                  <a:ext uri="{FF2B5EF4-FFF2-40B4-BE49-F238E27FC236}">
                    <a16:creationId xmlns:a16="http://schemas.microsoft.com/office/drawing/2014/main" xmlns="" id="{A5F0099F-4DB4-42AB-AFA7-B8ADA31F38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75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2" name="Rectangle 347">
                <a:extLst>
                  <a:ext uri="{FF2B5EF4-FFF2-40B4-BE49-F238E27FC236}">
                    <a16:creationId xmlns:a16="http://schemas.microsoft.com/office/drawing/2014/main" xmlns="" id="{94B13761-E6DC-4E67-93EC-3DDEEED48A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33576" y="4230688"/>
                <a:ext cx="19050" cy="19050"/>
              </a:xfrm>
              <a:prstGeom prst="rect">
                <a:avLst/>
              </a:prstGeom>
              <a:solidFill>
                <a:srgbClr val="1B77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3" name="Rectangle 348">
                <a:extLst>
                  <a:ext uri="{FF2B5EF4-FFF2-40B4-BE49-F238E27FC236}">
                    <a16:creationId xmlns:a16="http://schemas.microsoft.com/office/drawing/2014/main" xmlns="" id="{7ADB5EB7-CE54-4BAE-A480-BBF333FD06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335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4" name="Rectangle 349">
                <a:extLst>
                  <a:ext uri="{FF2B5EF4-FFF2-40B4-BE49-F238E27FC236}">
                    <a16:creationId xmlns:a16="http://schemas.microsoft.com/office/drawing/2014/main" xmlns="" id="{584CCBF9-5307-4F1A-8F27-1F9184894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201" y="4230688"/>
                <a:ext cx="17463" cy="19050"/>
              </a:xfrm>
              <a:prstGeom prst="rect">
                <a:avLst/>
              </a:prstGeom>
              <a:solidFill>
                <a:srgbClr val="1B7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5" name="Rectangle 350">
                <a:extLst>
                  <a:ext uri="{FF2B5EF4-FFF2-40B4-BE49-F238E27FC236}">
                    <a16:creationId xmlns:a16="http://schemas.microsoft.com/office/drawing/2014/main" xmlns="" id="{5A3AB05B-2BC5-4C6A-BD00-9771E4D93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201" y="423068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6" name="Rectangle 351">
                <a:extLst>
                  <a:ext uri="{FF2B5EF4-FFF2-40B4-BE49-F238E27FC236}">
                    <a16:creationId xmlns:a16="http://schemas.microsoft.com/office/drawing/2014/main" xmlns="" id="{B182FBF1-D214-49F2-807E-3FE502317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27238" y="4230688"/>
                <a:ext cx="19050" cy="19050"/>
              </a:xfrm>
              <a:prstGeom prst="rect">
                <a:avLst/>
              </a:prstGeom>
              <a:solidFill>
                <a:srgbClr val="1A6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7" name="Rectangle 352">
                <a:extLst>
                  <a:ext uri="{FF2B5EF4-FFF2-40B4-BE49-F238E27FC236}">
                    <a16:creationId xmlns:a16="http://schemas.microsoft.com/office/drawing/2014/main" xmlns="" id="{2204BA14-32B5-4421-8870-0A27380B99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272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8" name="Rectangle 353">
                <a:extLst>
                  <a:ext uri="{FF2B5EF4-FFF2-40B4-BE49-F238E27FC236}">
                    <a16:creationId xmlns:a16="http://schemas.microsoft.com/office/drawing/2014/main" xmlns="" id="{738C41B5-0C2D-4E11-A9DD-8468241468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3276" y="4230688"/>
                <a:ext cx="19050" cy="19050"/>
              </a:xfrm>
              <a:prstGeom prst="rect">
                <a:avLst/>
              </a:prstGeom>
              <a:solidFill>
                <a:srgbClr val="1A6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9" name="Rectangle 354">
                <a:extLst>
                  <a:ext uri="{FF2B5EF4-FFF2-40B4-BE49-F238E27FC236}">
                    <a16:creationId xmlns:a16="http://schemas.microsoft.com/office/drawing/2014/main" xmlns="" id="{4DE23A6F-F15A-4EDC-99E9-EC027B5E1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32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0" name="Rectangle 355">
                <a:extLst>
                  <a:ext uri="{FF2B5EF4-FFF2-40B4-BE49-F238E27FC236}">
                    <a16:creationId xmlns:a16="http://schemas.microsoft.com/office/drawing/2014/main" xmlns="" id="{FBD61448-BDF6-4446-83AD-367DACB62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9313" y="4230688"/>
                <a:ext cx="19050" cy="19050"/>
              </a:xfrm>
              <a:prstGeom prst="rect">
                <a:avLst/>
              </a:prstGeom>
              <a:solidFill>
                <a:srgbClr val="196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1" name="Rectangle 356">
                <a:extLst>
                  <a:ext uri="{FF2B5EF4-FFF2-40B4-BE49-F238E27FC236}">
                    <a16:creationId xmlns:a16="http://schemas.microsoft.com/office/drawing/2014/main" xmlns="" id="{A6658DF5-4D36-44A1-BA5D-D40E64408B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9313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2" name="Rectangle 357">
                <a:extLst>
                  <a:ext uri="{FF2B5EF4-FFF2-40B4-BE49-F238E27FC236}">
                    <a16:creationId xmlns:a16="http://schemas.microsoft.com/office/drawing/2014/main" xmlns="" id="{09C6B32C-21A3-4684-8616-221A0DC11D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65351" y="4230688"/>
                <a:ext cx="19050" cy="19050"/>
              </a:xfrm>
              <a:prstGeom prst="rect">
                <a:avLst/>
              </a:prstGeom>
              <a:solidFill>
                <a:srgbClr val="195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3" name="Rectangle 358">
                <a:extLst>
                  <a:ext uri="{FF2B5EF4-FFF2-40B4-BE49-F238E27FC236}">
                    <a16:creationId xmlns:a16="http://schemas.microsoft.com/office/drawing/2014/main" xmlns="" id="{2365F936-9D9F-4972-8D5E-5F38BEB949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653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4" name="Rectangle 359">
                <a:extLst>
                  <a:ext uri="{FF2B5EF4-FFF2-40B4-BE49-F238E27FC236}">
                    <a16:creationId xmlns:a16="http://schemas.microsoft.com/office/drawing/2014/main" xmlns="" id="{14794A0D-9928-4F3C-BC49-A6B8AB0EAC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2976" y="4230688"/>
                <a:ext cx="19050" cy="19050"/>
              </a:xfrm>
              <a:prstGeom prst="rect">
                <a:avLst/>
              </a:prstGeom>
              <a:solidFill>
                <a:srgbClr val="195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5" name="Rectangle 360">
                <a:extLst>
                  <a:ext uri="{FF2B5EF4-FFF2-40B4-BE49-F238E27FC236}">
                    <a16:creationId xmlns:a16="http://schemas.microsoft.com/office/drawing/2014/main" xmlns="" id="{D03460EB-A720-4C23-B6E1-5FDF6CFE72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29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6" name="Rectangle 361">
                <a:extLst>
                  <a:ext uri="{FF2B5EF4-FFF2-40B4-BE49-F238E27FC236}">
                    <a16:creationId xmlns:a16="http://schemas.microsoft.com/office/drawing/2014/main" xmlns="" id="{CA6BE650-DEDA-4594-AB96-AB860AF657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59013" y="4230688"/>
                <a:ext cx="19050" cy="19050"/>
              </a:xfrm>
              <a:prstGeom prst="rect">
                <a:avLst/>
              </a:prstGeom>
              <a:solidFill>
                <a:srgbClr val="184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7" name="Rectangle 362">
                <a:extLst>
                  <a:ext uri="{FF2B5EF4-FFF2-40B4-BE49-F238E27FC236}">
                    <a16:creationId xmlns:a16="http://schemas.microsoft.com/office/drawing/2014/main" xmlns="" id="{8F9732CD-9C72-4A3C-8ECB-375E4B1D9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59013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8" name="Rectangle 363">
                <a:extLst>
                  <a:ext uri="{FF2B5EF4-FFF2-40B4-BE49-F238E27FC236}">
                    <a16:creationId xmlns:a16="http://schemas.microsoft.com/office/drawing/2014/main" xmlns="" id="{DFD3A84D-E7D5-44FD-8D58-038FC67484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05051" y="4230688"/>
                <a:ext cx="19050" cy="19050"/>
              </a:xfrm>
              <a:prstGeom prst="rect">
                <a:avLst/>
              </a:prstGeom>
              <a:solidFill>
                <a:srgbClr val="184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9" name="Rectangle 364">
                <a:extLst>
                  <a:ext uri="{FF2B5EF4-FFF2-40B4-BE49-F238E27FC236}">
                    <a16:creationId xmlns:a16="http://schemas.microsoft.com/office/drawing/2014/main" xmlns="" id="{1BACCFE4-8B61-42F6-9EDE-BC5B23A835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050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0" name="Rectangle 365">
                <a:extLst>
                  <a:ext uri="{FF2B5EF4-FFF2-40B4-BE49-F238E27FC236}">
                    <a16:creationId xmlns:a16="http://schemas.microsoft.com/office/drawing/2014/main" xmlns="" id="{C2AEC949-029D-4C6B-852F-CAC66E467A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51088" y="4230688"/>
                <a:ext cx="19050" cy="19050"/>
              </a:xfrm>
              <a:prstGeom prst="rect">
                <a:avLst/>
              </a:prstGeom>
              <a:solidFill>
                <a:srgbClr val="184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1" name="Rectangle 366">
                <a:extLst>
                  <a:ext uri="{FF2B5EF4-FFF2-40B4-BE49-F238E27FC236}">
                    <a16:creationId xmlns:a16="http://schemas.microsoft.com/office/drawing/2014/main" xmlns="" id="{7CEEEAF8-A821-424B-9792-48FE6D10BF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5108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2" name="Freeform 367">
                <a:extLst>
                  <a:ext uri="{FF2B5EF4-FFF2-40B4-BE49-F238E27FC236}">
                    <a16:creationId xmlns:a16="http://schemas.microsoft.com/office/drawing/2014/main" xmlns="" id="{F771DA05-4C96-4F2B-9B93-59564D670A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9871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73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3" name="Freeform 368">
                <a:extLst>
                  <a:ext uri="{FF2B5EF4-FFF2-40B4-BE49-F238E27FC236}">
                    <a16:creationId xmlns:a16="http://schemas.microsoft.com/office/drawing/2014/main" xmlns="" id="{064A2F01-E604-479B-B2E9-23E521604F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9871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4" name="Rectangle 369">
                <a:extLst>
                  <a:ext uri="{FF2B5EF4-FFF2-40B4-BE49-F238E27FC236}">
                    <a16:creationId xmlns:a16="http://schemas.microsoft.com/office/drawing/2014/main" xmlns="" id="{B16F606A-15C7-4EB8-A5DF-019DE7CCFA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44751" y="4230688"/>
                <a:ext cx="19050" cy="19050"/>
              </a:xfrm>
              <a:prstGeom prst="rect">
                <a:avLst/>
              </a:prstGeom>
              <a:solidFill>
                <a:srgbClr val="173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5" name="Rectangle 370">
                <a:extLst>
                  <a:ext uri="{FF2B5EF4-FFF2-40B4-BE49-F238E27FC236}">
                    <a16:creationId xmlns:a16="http://schemas.microsoft.com/office/drawing/2014/main" xmlns="" id="{F52874BB-A87A-493D-A8DE-F2F0EEF190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447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6" name="Rectangle 371">
                <a:extLst>
                  <a:ext uri="{FF2B5EF4-FFF2-40B4-BE49-F238E27FC236}">
                    <a16:creationId xmlns:a16="http://schemas.microsoft.com/office/drawing/2014/main" xmlns="" id="{4E2366C1-0639-4768-9D67-2292FE16AF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0788" y="4230688"/>
                <a:ext cx="19050" cy="19050"/>
              </a:xfrm>
              <a:prstGeom prst="rect">
                <a:avLst/>
              </a:prstGeom>
              <a:solidFill>
                <a:srgbClr val="173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7" name="Rectangle 372">
                <a:extLst>
                  <a:ext uri="{FF2B5EF4-FFF2-40B4-BE49-F238E27FC236}">
                    <a16:creationId xmlns:a16="http://schemas.microsoft.com/office/drawing/2014/main" xmlns="" id="{85CBA3BA-BC5B-4FF8-BADB-F69978FAE8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078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8" name="Rectangle 373">
                <a:extLst>
                  <a:ext uri="{FF2B5EF4-FFF2-40B4-BE49-F238E27FC236}">
                    <a16:creationId xmlns:a16="http://schemas.microsoft.com/office/drawing/2014/main" xmlns="" id="{8FB2D51E-E246-4419-BD90-7999D3FDE3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36826" y="4230688"/>
                <a:ext cx="19050" cy="19050"/>
              </a:xfrm>
              <a:prstGeom prst="rect">
                <a:avLst/>
              </a:prstGeom>
              <a:solidFill>
                <a:srgbClr val="162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9" name="Rectangle 374">
                <a:extLst>
                  <a:ext uri="{FF2B5EF4-FFF2-40B4-BE49-F238E27FC236}">
                    <a16:creationId xmlns:a16="http://schemas.microsoft.com/office/drawing/2014/main" xmlns="" id="{60F1451B-8F07-408E-AA41-E0965F76D6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3682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0" name="Freeform 375">
                <a:extLst>
                  <a:ext uri="{FF2B5EF4-FFF2-40B4-BE49-F238E27FC236}">
                    <a16:creationId xmlns:a16="http://schemas.microsoft.com/office/drawing/2014/main" xmlns="" id="{5CFD079A-E216-4BB0-AF68-099C38B310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2863" y="4230688"/>
                <a:ext cx="19050" cy="19050"/>
              </a:xfrm>
              <a:custGeom>
                <a:avLst/>
                <a:gdLst>
                  <a:gd name="T0" fmla="*/ 12 w 12"/>
                  <a:gd name="T1" fmla="*/ 12 h 12"/>
                  <a:gd name="T2" fmla="*/ 0 w 12"/>
                  <a:gd name="T3" fmla="*/ 12 h 12"/>
                  <a:gd name="T4" fmla="*/ 1 w 12"/>
                  <a:gd name="T5" fmla="*/ 0 h 12"/>
                  <a:gd name="T6" fmla="*/ 12 w 12"/>
                  <a:gd name="T7" fmla="*/ 0 h 12"/>
                  <a:gd name="T8" fmla="*/ 12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0" y="12"/>
                    </a:lnTo>
                    <a:lnTo>
                      <a:pt x="1" y="0"/>
                    </a:lnTo>
                    <a:lnTo>
                      <a:pt x="12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1" name="Rectangle 376">
                <a:extLst>
                  <a:ext uri="{FF2B5EF4-FFF2-40B4-BE49-F238E27FC236}">
                    <a16:creationId xmlns:a16="http://schemas.microsoft.com/office/drawing/2014/main" xmlns="" id="{945E1EF4-448D-4FE2-BFBB-2FE01D7DF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30488" y="4230688"/>
                <a:ext cx="19050" cy="19050"/>
              </a:xfrm>
              <a:prstGeom prst="rect">
                <a:avLst/>
              </a:pr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2" name="Rectangle 377">
                <a:extLst>
                  <a:ext uri="{FF2B5EF4-FFF2-40B4-BE49-F238E27FC236}">
                    <a16:creationId xmlns:a16="http://schemas.microsoft.com/office/drawing/2014/main" xmlns="" id="{1A6DD31D-183F-4A19-A661-6FA57FCE0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76526" y="4230688"/>
                <a:ext cx="19050" cy="19050"/>
              </a:xfrm>
              <a:prstGeom prst="rect">
                <a:avLst/>
              </a:pr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3" name="Freeform 378">
                <a:extLst>
                  <a:ext uri="{FF2B5EF4-FFF2-40B4-BE49-F238E27FC236}">
                    <a16:creationId xmlns:a16="http://schemas.microsoft.com/office/drawing/2014/main" xmlns="" id="{DE16C009-4CAB-4EAD-89CC-0F6BDC98A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976" y="4216400"/>
                <a:ext cx="31750" cy="47625"/>
              </a:xfrm>
              <a:custGeom>
                <a:avLst/>
                <a:gdLst>
                  <a:gd name="T0" fmla="*/ 20 w 20"/>
                  <a:gd name="T1" fmla="*/ 15 h 30"/>
                  <a:gd name="T2" fmla="*/ 0 w 20"/>
                  <a:gd name="T3" fmla="*/ 30 h 30"/>
                  <a:gd name="T4" fmla="*/ 0 w 20"/>
                  <a:gd name="T5" fmla="*/ 0 h 30"/>
                  <a:gd name="T6" fmla="*/ 20 w 20"/>
                  <a:gd name="T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0" y="1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4" name="Rectangle 379">
                <a:extLst>
                  <a:ext uri="{FF2B5EF4-FFF2-40B4-BE49-F238E27FC236}">
                    <a16:creationId xmlns:a16="http://schemas.microsoft.com/office/drawing/2014/main" xmlns="" id="{08A2263D-9A60-4639-99E5-C32D6B551B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7326" y="4500563"/>
                <a:ext cx="19050" cy="19050"/>
              </a:xfrm>
              <a:prstGeom prst="rect">
                <a:avLst/>
              </a:pr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5" name="Rectangle 380">
                <a:extLst>
                  <a:ext uri="{FF2B5EF4-FFF2-40B4-BE49-F238E27FC236}">
                    <a16:creationId xmlns:a16="http://schemas.microsoft.com/office/drawing/2014/main" xmlns="" id="{1386ECE4-5E19-49BB-9A8A-4C5854841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73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6" name="Rectangle 381">
                <a:extLst>
                  <a:ext uri="{FF2B5EF4-FFF2-40B4-BE49-F238E27FC236}">
                    <a16:creationId xmlns:a16="http://schemas.microsoft.com/office/drawing/2014/main" xmlns="" id="{C34FB16A-80E0-4272-9479-3E8304677E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4500563"/>
                <a:ext cx="17463" cy="19050"/>
              </a:xfrm>
              <a:prstGeom prst="rect">
                <a:avLst/>
              </a:pr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7" name="Rectangle 382">
                <a:extLst>
                  <a:ext uri="{FF2B5EF4-FFF2-40B4-BE49-F238E27FC236}">
                    <a16:creationId xmlns:a16="http://schemas.microsoft.com/office/drawing/2014/main" xmlns="" id="{49B8FE3B-6E1F-4F33-A33F-5B78AA0AF0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45005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8" name="Rectangle 383">
                <a:extLst>
                  <a:ext uri="{FF2B5EF4-FFF2-40B4-BE49-F238E27FC236}">
                    <a16:creationId xmlns:a16="http://schemas.microsoft.com/office/drawing/2014/main" xmlns="" id="{E808C4A7-8034-4AA5-9F10-F7F57746E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4500563"/>
                <a:ext cx="19050" cy="19050"/>
              </a:xfrm>
              <a:prstGeom prst="rect">
                <a:avLst/>
              </a:pr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9" name="Rectangle 384">
                <a:extLst>
                  <a:ext uri="{FF2B5EF4-FFF2-40B4-BE49-F238E27FC236}">
                    <a16:creationId xmlns:a16="http://schemas.microsoft.com/office/drawing/2014/main" xmlns="" id="{4182E210-89E2-4944-B725-CCC25DEEB0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0" name="Rectangle 385">
                <a:extLst>
                  <a:ext uri="{FF2B5EF4-FFF2-40B4-BE49-F238E27FC236}">
                    <a16:creationId xmlns:a16="http://schemas.microsoft.com/office/drawing/2014/main" xmlns="" id="{4FFCCDDE-7957-4902-B8FC-BB497451B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7026" y="45005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1" name="Rectangle 386">
                <a:extLst>
                  <a:ext uri="{FF2B5EF4-FFF2-40B4-BE49-F238E27FC236}">
                    <a16:creationId xmlns:a16="http://schemas.microsoft.com/office/drawing/2014/main" xmlns="" id="{55B73F23-5DD1-4210-A39E-A8ADAD6D38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70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2" name="Rectangle 387">
                <a:extLst>
                  <a:ext uri="{FF2B5EF4-FFF2-40B4-BE49-F238E27FC236}">
                    <a16:creationId xmlns:a16="http://schemas.microsoft.com/office/drawing/2014/main" xmlns="" id="{4D8B66F0-28DD-4E3A-B1C0-439F40EB04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3063" y="4500563"/>
                <a:ext cx="19050" cy="19050"/>
              </a:xfrm>
              <a:prstGeom prst="rect">
                <a:avLst/>
              </a:pr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3" name="Rectangle 388">
                <a:extLst>
                  <a:ext uri="{FF2B5EF4-FFF2-40B4-BE49-F238E27FC236}">
                    <a16:creationId xmlns:a16="http://schemas.microsoft.com/office/drawing/2014/main" xmlns="" id="{3AC41D79-C0B5-43D8-BE9A-3F3B295D62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30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4" name="Freeform 389">
                <a:extLst>
                  <a:ext uri="{FF2B5EF4-FFF2-40B4-BE49-F238E27FC236}">
                    <a16:creationId xmlns:a16="http://schemas.microsoft.com/office/drawing/2014/main" xmlns="" id="{123C9926-DF00-459E-BC0D-F24FF926B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9101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5" name="Freeform 390">
                <a:extLst>
                  <a:ext uri="{FF2B5EF4-FFF2-40B4-BE49-F238E27FC236}">
                    <a16:creationId xmlns:a16="http://schemas.microsoft.com/office/drawing/2014/main" xmlns="" id="{1A415308-6C0F-4B9F-98F5-3E8DB7DF7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9101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6" name="Rectangle 391">
                <a:extLst>
                  <a:ext uri="{FF2B5EF4-FFF2-40B4-BE49-F238E27FC236}">
                    <a16:creationId xmlns:a16="http://schemas.microsoft.com/office/drawing/2014/main" xmlns="" id="{A1EFFEFE-DE1E-494F-975A-CE336FE8D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4500563"/>
                <a:ext cx="19050" cy="19050"/>
              </a:xfrm>
              <a:prstGeom prst="rect">
                <a:avLst/>
              </a:pr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7" name="Rectangle 392">
                <a:extLst>
                  <a:ext uri="{FF2B5EF4-FFF2-40B4-BE49-F238E27FC236}">
                    <a16:creationId xmlns:a16="http://schemas.microsoft.com/office/drawing/2014/main" xmlns="" id="{1D38DCCD-1EEA-40A8-ADFF-171C6BD1DD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8" name="Rectangle 393">
                <a:extLst>
                  <a:ext uri="{FF2B5EF4-FFF2-40B4-BE49-F238E27FC236}">
                    <a16:creationId xmlns:a16="http://schemas.microsoft.com/office/drawing/2014/main" xmlns="" id="{D270C65A-9759-4CCE-8C01-B48A957957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4500563"/>
                <a:ext cx="19050" cy="19050"/>
              </a:xfrm>
              <a:prstGeom prst="rect">
                <a:avLst/>
              </a:pr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9" name="Rectangle 394">
                <a:extLst>
                  <a:ext uri="{FF2B5EF4-FFF2-40B4-BE49-F238E27FC236}">
                    <a16:creationId xmlns:a16="http://schemas.microsoft.com/office/drawing/2014/main" xmlns="" id="{32940B68-55BE-48D3-8B0C-F46C3476B3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0" name="Rectangle 395">
                <a:extLst>
                  <a:ext uri="{FF2B5EF4-FFF2-40B4-BE49-F238E27FC236}">
                    <a16:creationId xmlns:a16="http://schemas.microsoft.com/office/drawing/2014/main" xmlns="" id="{7460F798-6548-4944-9C9A-D5C98218FB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28801" y="4500563"/>
                <a:ext cx="19050" cy="19050"/>
              </a:xfrm>
              <a:prstGeom prst="rect">
                <a:avLst/>
              </a:pr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1" name="Rectangle 396">
                <a:extLst>
                  <a:ext uri="{FF2B5EF4-FFF2-40B4-BE49-F238E27FC236}">
                    <a16:creationId xmlns:a16="http://schemas.microsoft.com/office/drawing/2014/main" xmlns="" id="{22740CB1-C762-4D86-A431-7757A904E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288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2" name="Rectangle 397">
                <a:extLst>
                  <a:ext uri="{FF2B5EF4-FFF2-40B4-BE49-F238E27FC236}">
                    <a16:creationId xmlns:a16="http://schemas.microsoft.com/office/drawing/2014/main" xmlns="" id="{6C38737B-7991-44F9-801C-0170D1B174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4838" y="4500563"/>
                <a:ext cx="19050" cy="19050"/>
              </a:xfrm>
              <a:prstGeom prst="rect">
                <a:avLst/>
              </a:pr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3" name="Rectangle 398">
                <a:extLst>
                  <a:ext uri="{FF2B5EF4-FFF2-40B4-BE49-F238E27FC236}">
                    <a16:creationId xmlns:a16="http://schemas.microsoft.com/office/drawing/2014/main" xmlns="" id="{F1C6447C-9B68-4232-ACB0-1201004F9E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48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4" name="Freeform 399">
                <a:extLst>
                  <a:ext uri="{FF2B5EF4-FFF2-40B4-BE49-F238E27FC236}">
                    <a16:creationId xmlns:a16="http://schemas.microsoft.com/office/drawing/2014/main" xmlns="" id="{C8B89409-9C4A-49A6-B934-AB1CFC21F5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2463" y="45005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5" name="Freeform 400">
                <a:extLst>
                  <a:ext uri="{FF2B5EF4-FFF2-40B4-BE49-F238E27FC236}">
                    <a16:creationId xmlns:a16="http://schemas.microsoft.com/office/drawing/2014/main" xmlns="" id="{E9C16161-981F-4AED-9894-379391E88E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2463" y="45005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6" name="Rectangle 401">
                <a:extLst>
                  <a:ext uri="{FF2B5EF4-FFF2-40B4-BE49-F238E27FC236}">
                    <a16:creationId xmlns:a16="http://schemas.microsoft.com/office/drawing/2014/main" xmlns="" id="{C9B75040-D9CA-42CE-818B-C95D6B8FD8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4500563"/>
                <a:ext cx="19050" cy="19050"/>
              </a:xfrm>
              <a:prstGeom prst="rect">
                <a:avLst/>
              </a:pr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7" name="Rectangle 402">
                <a:extLst>
                  <a:ext uri="{FF2B5EF4-FFF2-40B4-BE49-F238E27FC236}">
                    <a16:creationId xmlns:a16="http://schemas.microsoft.com/office/drawing/2014/main" xmlns="" id="{E7564903-1131-40A5-93FF-B90B534C51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8" name="Rectangle 403">
                <a:extLst>
                  <a:ext uri="{FF2B5EF4-FFF2-40B4-BE49-F238E27FC236}">
                    <a16:creationId xmlns:a16="http://schemas.microsoft.com/office/drawing/2014/main" xmlns="" id="{E8D8A168-06E9-43D2-A0C4-C785531B52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4538" y="4500563"/>
                <a:ext cx="19050" cy="19050"/>
              </a:xfrm>
              <a:prstGeom prst="rect">
                <a:avLst/>
              </a:pr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9" name="Rectangle 404">
                <a:extLst>
                  <a:ext uri="{FF2B5EF4-FFF2-40B4-BE49-F238E27FC236}">
                    <a16:creationId xmlns:a16="http://schemas.microsoft.com/office/drawing/2014/main" xmlns="" id="{3EC7CEE5-BD88-40B3-9087-E7AEE3E1C0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45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0" name="Rectangle 405">
                <a:extLst>
                  <a:ext uri="{FF2B5EF4-FFF2-40B4-BE49-F238E27FC236}">
                    <a16:creationId xmlns:a16="http://schemas.microsoft.com/office/drawing/2014/main" xmlns="" id="{0867567A-5CC2-4BE4-908C-2D3E5FDCAE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0576" y="4500563"/>
                <a:ext cx="19050" cy="19050"/>
              </a:xfrm>
              <a:prstGeom prst="rect">
                <a:avLst/>
              </a:pr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1" name="Rectangle 406">
                <a:extLst>
                  <a:ext uri="{FF2B5EF4-FFF2-40B4-BE49-F238E27FC236}">
                    <a16:creationId xmlns:a16="http://schemas.microsoft.com/office/drawing/2014/main" xmlns="" id="{AEB28263-95B1-4455-B976-A3675555C2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05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2" name="Freeform 408">
                <a:extLst>
                  <a:ext uri="{FF2B5EF4-FFF2-40B4-BE49-F238E27FC236}">
                    <a16:creationId xmlns:a16="http://schemas.microsoft.com/office/drawing/2014/main" xmlns="" id="{F9838DF5-15A9-4C1F-8619-1586AE3C0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6613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3" name="Freeform 409">
                <a:extLst>
                  <a:ext uri="{FF2B5EF4-FFF2-40B4-BE49-F238E27FC236}">
                    <a16:creationId xmlns:a16="http://schemas.microsoft.com/office/drawing/2014/main" xmlns="" id="{71E4A42C-5FE3-47EC-97E1-C0C5E7361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6613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4" name="Rectangle 410">
                <a:extLst>
                  <a:ext uri="{FF2B5EF4-FFF2-40B4-BE49-F238E27FC236}">
                    <a16:creationId xmlns:a16="http://schemas.microsoft.com/office/drawing/2014/main" xmlns="" id="{91DAA0B8-E19A-41CB-B622-29EACB8345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4238" y="45005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5" name="Rectangle 411">
                <a:extLst>
                  <a:ext uri="{FF2B5EF4-FFF2-40B4-BE49-F238E27FC236}">
                    <a16:creationId xmlns:a16="http://schemas.microsoft.com/office/drawing/2014/main" xmlns="" id="{CB8D4B36-E3C2-4BC1-830E-371C1963A5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42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6" name="Rectangle 412">
                <a:extLst>
                  <a:ext uri="{FF2B5EF4-FFF2-40B4-BE49-F238E27FC236}">
                    <a16:creationId xmlns:a16="http://schemas.microsoft.com/office/drawing/2014/main" xmlns="" id="{6A66EDC1-51F6-4AAC-8768-AC524673D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00276" y="4500563"/>
                <a:ext cx="19050" cy="19050"/>
              </a:xfrm>
              <a:prstGeom prst="rect">
                <a:avLst/>
              </a:pr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7" name="Rectangle 413">
                <a:extLst>
                  <a:ext uri="{FF2B5EF4-FFF2-40B4-BE49-F238E27FC236}">
                    <a16:creationId xmlns:a16="http://schemas.microsoft.com/office/drawing/2014/main" xmlns="" id="{BF76EFB8-0B94-4A9D-91BF-E66CAB59E2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002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8" name="Rectangle 414">
                <a:extLst>
                  <a:ext uri="{FF2B5EF4-FFF2-40B4-BE49-F238E27FC236}">
                    <a16:creationId xmlns:a16="http://schemas.microsoft.com/office/drawing/2014/main" xmlns="" id="{AC5026D4-15ED-419F-ACF7-2D8E140D45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6313" y="4500563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9" name="Rectangle 415">
                <a:extLst>
                  <a:ext uri="{FF2B5EF4-FFF2-40B4-BE49-F238E27FC236}">
                    <a16:creationId xmlns:a16="http://schemas.microsoft.com/office/drawing/2014/main" xmlns="" id="{4D9DF0F9-5C23-451F-9C8A-A17C060E88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63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0" name="Rectangle 416">
                <a:extLst>
                  <a:ext uri="{FF2B5EF4-FFF2-40B4-BE49-F238E27FC236}">
                    <a16:creationId xmlns:a16="http://schemas.microsoft.com/office/drawing/2014/main" xmlns="" id="{6C2E7320-4B69-47D3-9216-102DA3223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92351" y="4500563"/>
                <a:ext cx="19050" cy="19050"/>
              </a:xfrm>
              <a:prstGeom prst="rect">
                <a:avLst/>
              </a:pr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1" name="Rectangle 417">
                <a:extLst>
                  <a:ext uri="{FF2B5EF4-FFF2-40B4-BE49-F238E27FC236}">
                    <a16:creationId xmlns:a16="http://schemas.microsoft.com/office/drawing/2014/main" xmlns="" id="{D1D3A3D4-F08B-49B3-A7D0-CF75955D14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923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2" name="Freeform 418">
                <a:extLst>
                  <a:ext uri="{FF2B5EF4-FFF2-40B4-BE49-F238E27FC236}">
                    <a16:creationId xmlns:a16="http://schemas.microsoft.com/office/drawing/2014/main" xmlns="" id="{BD86E359-D283-4F4B-80E7-A2F247CC4B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9976" y="4500563"/>
                <a:ext cx="19050" cy="19050"/>
              </a:xfrm>
              <a:custGeom>
                <a:avLst/>
                <a:gdLst>
                  <a:gd name="T0" fmla="*/ 11 w 12"/>
                  <a:gd name="T1" fmla="*/ 12 h 12"/>
                  <a:gd name="T2" fmla="*/ 0 w 12"/>
                  <a:gd name="T3" fmla="*/ 12 h 12"/>
                  <a:gd name="T4" fmla="*/ 0 w 12"/>
                  <a:gd name="T5" fmla="*/ 0 h 12"/>
                  <a:gd name="T6" fmla="*/ 12 w 12"/>
                  <a:gd name="T7" fmla="*/ 0 h 12"/>
                  <a:gd name="T8" fmla="*/ 11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lnTo>
                      <a:pt x="0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3" name="Rectangle 419">
                <a:extLst>
                  <a:ext uri="{FF2B5EF4-FFF2-40B4-BE49-F238E27FC236}">
                    <a16:creationId xmlns:a16="http://schemas.microsoft.com/office/drawing/2014/main" xmlns="" id="{4A6166AE-11EB-4D78-91F6-29CAAED200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86013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4" name="Rectangle 420">
                <a:extLst>
                  <a:ext uri="{FF2B5EF4-FFF2-40B4-BE49-F238E27FC236}">
                    <a16:creationId xmlns:a16="http://schemas.microsoft.com/office/drawing/2014/main" xmlns="" id="{53905E72-A7CB-4C90-B698-8ADC0697F4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2051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5" name="Rectangle 421">
                <a:extLst>
                  <a:ext uri="{FF2B5EF4-FFF2-40B4-BE49-F238E27FC236}">
                    <a16:creationId xmlns:a16="http://schemas.microsoft.com/office/drawing/2014/main" xmlns="" id="{65EF3F7D-06B8-4DF3-B966-61CE956EED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51226" y="4500563"/>
                <a:ext cx="19050" cy="19050"/>
              </a:xfrm>
              <a:prstGeom prst="rect">
                <a:avLst/>
              </a:pr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6" name="Rectangle 422">
                <a:extLst>
                  <a:ext uri="{FF2B5EF4-FFF2-40B4-BE49-F238E27FC236}">
                    <a16:creationId xmlns:a16="http://schemas.microsoft.com/office/drawing/2014/main" xmlns="" id="{031954EC-A379-4C7B-A28B-995E1BD3D6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512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7" name="Rectangle 423">
                <a:extLst>
                  <a:ext uri="{FF2B5EF4-FFF2-40B4-BE49-F238E27FC236}">
                    <a16:creationId xmlns:a16="http://schemas.microsoft.com/office/drawing/2014/main" xmlns="" id="{E0FDD549-73AE-47D9-B3C6-6308BBA324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05188" y="4500563"/>
                <a:ext cx="17463" cy="19050"/>
              </a:xfrm>
              <a:prstGeom prst="rect">
                <a:avLst/>
              </a:pr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8" name="Rectangle 424">
                <a:extLst>
                  <a:ext uri="{FF2B5EF4-FFF2-40B4-BE49-F238E27FC236}">
                    <a16:creationId xmlns:a16="http://schemas.microsoft.com/office/drawing/2014/main" xmlns="" id="{FFC54C2F-E686-4D65-9C05-D30AB1F2B0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05188" y="45005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9" name="Rectangle 425">
                <a:extLst>
                  <a:ext uri="{FF2B5EF4-FFF2-40B4-BE49-F238E27FC236}">
                    <a16:creationId xmlns:a16="http://schemas.microsoft.com/office/drawing/2014/main" xmlns="" id="{80608AD4-CA6C-498F-8D95-7F3871184D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57563" y="4500563"/>
                <a:ext cx="19050" cy="19050"/>
              </a:xfrm>
              <a:prstGeom prst="rect">
                <a:avLst/>
              </a:pr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0" name="Rectangle 426">
                <a:extLst>
                  <a:ext uri="{FF2B5EF4-FFF2-40B4-BE49-F238E27FC236}">
                    <a16:creationId xmlns:a16="http://schemas.microsoft.com/office/drawing/2014/main" xmlns="" id="{9724C51C-5F56-460F-ACBB-9095B26E60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575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1" name="Rectangle 427">
                <a:extLst>
                  <a:ext uri="{FF2B5EF4-FFF2-40B4-BE49-F238E27FC236}">
                    <a16:creationId xmlns:a16="http://schemas.microsoft.com/office/drawing/2014/main" xmlns="" id="{63D19882-9F15-4A52-ABBE-57F8F2AC5C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11526" y="45005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2" name="Rectangle 428">
                <a:extLst>
                  <a:ext uri="{FF2B5EF4-FFF2-40B4-BE49-F238E27FC236}">
                    <a16:creationId xmlns:a16="http://schemas.microsoft.com/office/drawing/2014/main" xmlns="" id="{E6A38F63-EED3-4E8D-8180-596D1F218F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115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3" name="Rectangle 429">
                <a:extLst>
                  <a:ext uri="{FF2B5EF4-FFF2-40B4-BE49-F238E27FC236}">
                    <a16:creationId xmlns:a16="http://schemas.microsoft.com/office/drawing/2014/main" xmlns="" id="{CBF6C01D-7254-44BA-9F9C-A63F2A4D88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5488" y="4500563"/>
                <a:ext cx="19050" cy="19050"/>
              </a:xfrm>
              <a:prstGeom prst="rect">
                <a:avLst/>
              </a:pr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4" name="Rectangle 430">
                <a:extLst>
                  <a:ext uri="{FF2B5EF4-FFF2-40B4-BE49-F238E27FC236}">
                    <a16:creationId xmlns:a16="http://schemas.microsoft.com/office/drawing/2014/main" xmlns="" id="{10D52730-1709-40BD-9D22-12E7679BD6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54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5" name="Freeform 431">
                <a:extLst>
                  <a:ext uri="{FF2B5EF4-FFF2-40B4-BE49-F238E27FC236}">
                    <a16:creationId xmlns:a16="http://schemas.microsoft.com/office/drawing/2014/main" xmlns="" id="{2219A8C8-E243-4BE2-95BF-966B6DA00C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9451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6" name="Freeform 432">
                <a:extLst>
                  <a:ext uri="{FF2B5EF4-FFF2-40B4-BE49-F238E27FC236}">
                    <a16:creationId xmlns:a16="http://schemas.microsoft.com/office/drawing/2014/main" xmlns="" id="{5FD9046D-ECBD-44E2-96A9-CEDA320C02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9451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7" name="Rectangle 433">
                <a:extLst>
                  <a:ext uri="{FF2B5EF4-FFF2-40B4-BE49-F238E27FC236}">
                    <a16:creationId xmlns:a16="http://schemas.microsoft.com/office/drawing/2014/main" xmlns="" id="{5DCD2416-7349-4A1A-B633-F21A79E144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71826" y="4500563"/>
                <a:ext cx="19050" cy="19050"/>
              </a:xfrm>
              <a:prstGeom prst="rect">
                <a:avLst/>
              </a:pr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8" name="Rectangle 434">
                <a:extLst>
                  <a:ext uri="{FF2B5EF4-FFF2-40B4-BE49-F238E27FC236}">
                    <a16:creationId xmlns:a16="http://schemas.microsoft.com/office/drawing/2014/main" xmlns="" id="{1D1A0E68-7D04-4FBA-9178-1255E328A1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718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9" name="Rectangle 435">
                <a:extLst>
                  <a:ext uri="{FF2B5EF4-FFF2-40B4-BE49-F238E27FC236}">
                    <a16:creationId xmlns:a16="http://schemas.microsoft.com/office/drawing/2014/main" xmlns="" id="{F00C1DB2-F0EC-434B-9B5E-EC1EB4CC60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25788" y="4500563"/>
                <a:ext cx="19050" cy="19050"/>
              </a:xfrm>
              <a:prstGeom prst="rect">
                <a:avLst/>
              </a:pr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0" name="Rectangle 436">
                <a:extLst>
                  <a:ext uri="{FF2B5EF4-FFF2-40B4-BE49-F238E27FC236}">
                    <a16:creationId xmlns:a16="http://schemas.microsoft.com/office/drawing/2014/main" xmlns="" id="{E26E51FC-ADA2-4F77-A092-395A0AB8E6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257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1" name="Rectangle 437">
                <a:extLst>
                  <a:ext uri="{FF2B5EF4-FFF2-40B4-BE49-F238E27FC236}">
                    <a16:creationId xmlns:a16="http://schemas.microsoft.com/office/drawing/2014/main" xmlns="" id="{E7C5FBF9-1A2D-4725-A560-B257409998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79751" y="4500563"/>
                <a:ext cx="19050" cy="19050"/>
              </a:xfrm>
              <a:prstGeom prst="rect">
                <a:avLst/>
              </a:pr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2" name="Rectangle 438">
                <a:extLst>
                  <a:ext uri="{FF2B5EF4-FFF2-40B4-BE49-F238E27FC236}">
                    <a16:creationId xmlns:a16="http://schemas.microsoft.com/office/drawing/2014/main" xmlns="" id="{A3C4C571-CB52-4A33-811F-1FCF54885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797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3" name="Rectangle 439">
                <a:extLst>
                  <a:ext uri="{FF2B5EF4-FFF2-40B4-BE49-F238E27FC236}">
                    <a16:creationId xmlns:a16="http://schemas.microsoft.com/office/drawing/2014/main" xmlns="" id="{57A28D25-1960-46C7-A1A0-6EF03FECC3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33713" y="4500563"/>
                <a:ext cx="19050" cy="19050"/>
              </a:xfrm>
              <a:prstGeom prst="rect">
                <a:avLst/>
              </a:pr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4" name="Rectangle 440">
                <a:extLst>
                  <a:ext uri="{FF2B5EF4-FFF2-40B4-BE49-F238E27FC236}">
                    <a16:creationId xmlns:a16="http://schemas.microsoft.com/office/drawing/2014/main" xmlns="" id="{DEDD018B-1242-460E-A3EC-CF1E15D3A2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337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5" name="Freeform 441">
                <a:extLst>
                  <a:ext uri="{FF2B5EF4-FFF2-40B4-BE49-F238E27FC236}">
                    <a16:creationId xmlns:a16="http://schemas.microsoft.com/office/drawing/2014/main" xmlns="" id="{13AB6B65-3FB0-4880-9645-272908E8D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088" y="450056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6" name="Freeform 442">
                <a:extLst>
                  <a:ext uri="{FF2B5EF4-FFF2-40B4-BE49-F238E27FC236}">
                    <a16:creationId xmlns:a16="http://schemas.microsoft.com/office/drawing/2014/main" xmlns="" id="{8DFEC273-F2B0-40E0-A24E-02B386611F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088" y="450056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7" name="Rectangle 443">
                <a:extLst>
                  <a:ext uri="{FF2B5EF4-FFF2-40B4-BE49-F238E27FC236}">
                    <a16:creationId xmlns:a16="http://schemas.microsoft.com/office/drawing/2014/main" xmlns="" id="{CB731349-6357-4C6F-B997-F842F7C50E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40051" y="4500563"/>
                <a:ext cx="19050" cy="19050"/>
              </a:xfrm>
              <a:prstGeom prst="rect">
                <a:avLst/>
              </a:pr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8" name="Rectangle 444">
                <a:extLst>
                  <a:ext uri="{FF2B5EF4-FFF2-40B4-BE49-F238E27FC236}">
                    <a16:creationId xmlns:a16="http://schemas.microsoft.com/office/drawing/2014/main" xmlns="" id="{23EE3C27-0F8F-41F5-ACCA-6293EB982E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400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9" name="Rectangle 445">
                <a:extLst>
                  <a:ext uri="{FF2B5EF4-FFF2-40B4-BE49-F238E27FC236}">
                    <a16:creationId xmlns:a16="http://schemas.microsoft.com/office/drawing/2014/main" xmlns="" id="{1DB2267F-08D1-4458-9FE9-C525CC8556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4013" y="4500563"/>
                <a:ext cx="19050" cy="19050"/>
              </a:xfrm>
              <a:prstGeom prst="rect">
                <a:avLst/>
              </a:pr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0" name="Rectangle 446">
                <a:extLst>
                  <a:ext uri="{FF2B5EF4-FFF2-40B4-BE49-F238E27FC236}">
                    <a16:creationId xmlns:a16="http://schemas.microsoft.com/office/drawing/2014/main" xmlns="" id="{C05B0D31-4CB2-492F-AE4F-683D7AF65E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40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1" name="Rectangle 447">
                <a:extLst>
                  <a:ext uri="{FF2B5EF4-FFF2-40B4-BE49-F238E27FC236}">
                    <a16:creationId xmlns:a16="http://schemas.microsoft.com/office/drawing/2014/main" xmlns="" id="{42F45F4E-39B5-4A64-B07E-1032454E50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47976" y="4500563"/>
                <a:ext cx="19050" cy="19050"/>
              </a:xfrm>
              <a:prstGeom prst="rect">
                <a:avLst/>
              </a:pr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2" name="Rectangle 448">
                <a:extLst>
                  <a:ext uri="{FF2B5EF4-FFF2-40B4-BE49-F238E27FC236}">
                    <a16:creationId xmlns:a16="http://schemas.microsoft.com/office/drawing/2014/main" xmlns="" id="{4F803DC9-0A0D-469F-88A4-2866AA0D3A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479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3" name="Freeform 449">
                <a:extLst>
                  <a:ext uri="{FF2B5EF4-FFF2-40B4-BE49-F238E27FC236}">
                    <a16:creationId xmlns:a16="http://schemas.microsoft.com/office/drawing/2014/main" xmlns="" id="{CB55F23B-B0E9-4511-A148-939821E28A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938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4" name="Freeform 450">
                <a:extLst>
                  <a:ext uri="{FF2B5EF4-FFF2-40B4-BE49-F238E27FC236}">
                    <a16:creationId xmlns:a16="http://schemas.microsoft.com/office/drawing/2014/main" xmlns="" id="{5469F360-D41F-47D2-818D-C6891110D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938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5" name="Rectangle 451">
                <a:extLst>
                  <a:ext uri="{FF2B5EF4-FFF2-40B4-BE49-F238E27FC236}">
                    <a16:creationId xmlns:a16="http://schemas.microsoft.com/office/drawing/2014/main" xmlns="" id="{78E07598-A757-4DA0-8A5B-B8C79E5641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54313" y="45005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6" name="Rectangle 452">
                <a:extLst>
                  <a:ext uri="{FF2B5EF4-FFF2-40B4-BE49-F238E27FC236}">
                    <a16:creationId xmlns:a16="http://schemas.microsoft.com/office/drawing/2014/main" xmlns="" id="{1DA1B9D3-0889-4686-BA4F-867348C95F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543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7" name="Rectangle 453">
                <a:extLst>
                  <a:ext uri="{FF2B5EF4-FFF2-40B4-BE49-F238E27FC236}">
                    <a16:creationId xmlns:a16="http://schemas.microsoft.com/office/drawing/2014/main" xmlns="" id="{D977BEDB-C3B7-4CC7-B52E-0C77C077F8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8276" y="4500563"/>
                <a:ext cx="19050" cy="19050"/>
              </a:xfrm>
              <a:prstGeom prst="rect">
                <a:avLst/>
              </a:pr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8" name="Rectangle 454">
                <a:extLst>
                  <a:ext uri="{FF2B5EF4-FFF2-40B4-BE49-F238E27FC236}">
                    <a16:creationId xmlns:a16="http://schemas.microsoft.com/office/drawing/2014/main" xmlns="" id="{3B52E6B1-B6E3-4E8F-B59B-123DA92630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82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9" name="Rectangle 455">
                <a:extLst>
                  <a:ext uri="{FF2B5EF4-FFF2-40B4-BE49-F238E27FC236}">
                    <a16:creationId xmlns:a16="http://schemas.microsoft.com/office/drawing/2014/main" xmlns="" id="{C6B98938-6F0C-4BE6-9BF9-79F19E72CA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62238" y="4500563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0" name="Rectangle 456">
                <a:extLst>
                  <a:ext uri="{FF2B5EF4-FFF2-40B4-BE49-F238E27FC236}">
                    <a16:creationId xmlns:a16="http://schemas.microsoft.com/office/drawing/2014/main" xmlns="" id="{17824DC8-3730-4A99-9DCF-6142699D41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622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1" name="Rectangle 457">
                <a:extLst>
                  <a:ext uri="{FF2B5EF4-FFF2-40B4-BE49-F238E27FC236}">
                    <a16:creationId xmlns:a16="http://schemas.microsoft.com/office/drawing/2014/main" xmlns="" id="{25DAFD05-2C0C-4FE4-8D44-68147C7E9E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16201" y="4500563"/>
                <a:ext cx="19050" cy="19050"/>
              </a:xfrm>
              <a:prstGeom prst="rect">
                <a:avLst/>
              </a:pr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2" name="Rectangle 458">
                <a:extLst>
                  <a:ext uri="{FF2B5EF4-FFF2-40B4-BE49-F238E27FC236}">
                    <a16:creationId xmlns:a16="http://schemas.microsoft.com/office/drawing/2014/main" xmlns="" id="{E30A6839-BF29-4596-B6B4-4180F97DB1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162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3" name="Freeform 459">
                <a:extLst>
                  <a:ext uri="{FF2B5EF4-FFF2-40B4-BE49-F238E27FC236}">
                    <a16:creationId xmlns:a16="http://schemas.microsoft.com/office/drawing/2014/main" xmlns="" id="{5B366442-5025-4D44-AA5E-65808724DF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8576" y="4500563"/>
                <a:ext cx="19050" cy="19050"/>
              </a:xfrm>
              <a:custGeom>
                <a:avLst/>
                <a:gdLst>
                  <a:gd name="T0" fmla="*/ 1 w 12"/>
                  <a:gd name="T1" fmla="*/ 12 h 12"/>
                  <a:gd name="T2" fmla="*/ 12 w 12"/>
                  <a:gd name="T3" fmla="*/ 12 h 12"/>
                  <a:gd name="T4" fmla="*/ 12 w 12"/>
                  <a:gd name="T5" fmla="*/ 0 h 12"/>
                  <a:gd name="T6" fmla="*/ 0 w 12"/>
                  <a:gd name="T7" fmla="*/ 0 h 12"/>
                  <a:gd name="T8" fmla="*/ 1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lnTo>
                      <a:pt x="12" y="1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4" name="Rectangle 460">
                <a:extLst>
                  <a:ext uri="{FF2B5EF4-FFF2-40B4-BE49-F238E27FC236}">
                    <a16:creationId xmlns:a16="http://schemas.microsoft.com/office/drawing/2014/main" xmlns="" id="{80906B9F-F208-4B09-ADA3-F338EF41B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22538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5" name="Rectangle 461">
                <a:extLst>
                  <a:ext uri="{FF2B5EF4-FFF2-40B4-BE49-F238E27FC236}">
                    <a16:creationId xmlns:a16="http://schemas.microsoft.com/office/drawing/2014/main" xmlns="" id="{348B3CA1-AA11-48A9-9B44-D5CF5D86F3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76501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6" name="Rectangle 462">
                <a:extLst>
                  <a:ext uri="{FF2B5EF4-FFF2-40B4-BE49-F238E27FC236}">
                    <a16:creationId xmlns:a16="http://schemas.microsoft.com/office/drawing/2014/main" xmlns="" id="{95F354F2-23A5-4D99-9AD7-B6F65FA782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960813"/>
                <a:ext cx="19050" cy="19050"/>
              </a:xfrm>
              <a:prstGeom prst="rect">
                <a:avLst/>
              </a:prstGeom>
              <a:solidFill>
                <a:srgbClr val="23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7" name="Rectangle 463">
                <a:extLst>
                  <a:ext uri="{FF2B5EF4-FFF2-40B4-BE49-F238E27FC236}">
                    <a16:creationId xmlns:a16="http://schemas.microsoft.com/office/drawing/2014/main" xmlns="" id="{EF0F089D-627D-45D7-AA19-3FBE47CCF9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8" name="Rectangle 464">
                <a:extLst>
                  <a:ext uri="{FF2B5EF4-FFF2-40B4-BE49-F238E27FC236}">
                    <a16:creationId xmlns:a16="http://schemas.microsoft.com/office/drawing/2014/main" xmlns="" id="{3167FD52-FC49-42A0-9636-AB1F87E674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960813"/>
                <a:ext cx="17463" cy="19050"/>
              </a:xfrm>
              <a:prstGeom prst="rect">
                <a:avLst/>
              </a:prstGeom>
              <a:solidFill>
                <a:srgbClr val="2A9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9" name="Rectangle 465">
                <a:extLst>
                  <a:ext uri="{FF2B5EF4-FFF2-40B4-BE49-F238E27FC236}">
                    <a16:creationId xmlns:a16="http://schemas.microsoft.com/office/drawing/2014/main" xmlns="" id="{22965ED5-1BAB-4B7B-84A9-FD9D349753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0" name="Freeform 466">
                <a:extLst>
                  <a:ext uri="{FF2B5EF4-FFF2-40B4-BE49-F238E27FC236}">
                    <a16:creationId xmlns:a16="http://schemas.microsoft.com/office/drawing/2014/main" xmlns="" id="{359180B8-3751-4A0A-9A99-4094972938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96081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1" name="Freeform 467">
                <a:extLst>
                  <a:ext uri="{FF2B5EF4-FFF2-40B4-BE49-F238E27FC236}">
                    <a16:creationId xmlns:a16="http://schemas.microsoft.com/office/drawing/2014/main" xmlns="" id="{05EF5EA8-6A58-4A4C-9948-0F2D38EBB7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96081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2" name="Rectangle 468">
                <a:extLst>
                  <a:ext uri="{FF2B5EF4-FFF2-40B4-BE49-F238E27FC236}">
                    <a16:creationId xmlns:a16="http://schemas.microsoft.com/office/drawing/2014/main" xmlns="" id="{9B483CD2-103E-486B-B3A9-CB17128EAD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960813"/>
                <a:ext cx="19050" cy="19050"/>
              </a:xfrm>
              <a:prstGeom prst="rect">
                <a:avLst/>
              </a:prstGeom>
              <a:solidFill>
                <a:srgbClr val="37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3" name="Rectangle 469">
                <a:extLst>
                  <a:ext uri="{FF2B5EF4-FFF2-40B4-BE49-F238E27FC236}">
                    <a16:creationId xmlns:a16="http://schemas.microsoft.com/office/drawing/2014/main" xmlns="" id="{E8A856E8-0183-47AF-91DC-8D3026253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4" name="Rectangle 470">
                <a:extLst>
                  <a:ext uri="{FF2B5EF4-FFF2-40B4-BE49-F238E27FC236}">
                    <a16:creationId xmlns:a16="http://schemas.microsoft.com/office/drawing/2014/main" xmlns="" id="{1A447A6A-4B39-492C-9824-35BB817893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960813"/>
                <a:ext cx="17463" cy="19050"/>
              </a:xfrm>
              <a:prstGeom prst="rect">
                <a:avLst/>
              </a:prstGeom>
              <a:solidFill>
                <a:srgbClr val="3D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5" name="Rectangle 471">
                <a:extLst>
                  <a:ext uri="{FF2B5EF4-FFF2-40B4-BE49-F238E27FC236}">
                    <a16:creationId xmlns:a16="http://schemas.microsoft.com/office/drawing/2014/main" xmlns="" id="{BA2FA2A6-C8DB-49F7-A685-C9806BDF1C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6" name="Rectangle 472">
                <a:extLst>
                  <a:ext uri="{FF2B5EF4-FFF2-40B4-BE49-F238E27FC236}">
                    <a16:creationId xmlns:a16="http://schemas.microsoft.com/office/drawing/2014/main" xmlns="" id="{D2493B03-338B-4186-B0F1-BF76B4EB70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960813"/>
                <a:ext cx="17463" cy="19050"/>
              </a:xfrm>
              <a:prstGeom prst="rect">
                <a:avLst/>
              </a:prstGeom>
              <a:solidFill>
                <a:srgbClr val="43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7" name="Rectangle 473">
                <a:extLst>
                  <a:ext uri="{FF2B5EF4-FFF2-40B4-BE49-F238E27FC236}">
                    <a16:creationId xmlns:a16="http://schemas.microsoft.com/office/drawing/2014/main" xmlns="" id="{8CBA5004-7623-4CCE-BD15-0A7264000D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8" name="Rectangle 474">
                <a:extLst>
                  <a:ext uri="{FF2B5EF4-FFF2-40B4-BE49-F238E27FC236}">
                    <a16:creationId xmlns:a16="http://schemas.microsoft.com/office/drawing/2014/main" xmlns="" id="{5D5C585F-FFBE-4422-AA9C-E5E96CDFD6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960813"/>
                <a:ext cx="17463" cy="19050"/>
              </a:xfrm>
              <a:prstGeom prst="rect">
                <a:avLst/>
              </a:prstGeom>
              <a:solidFill>
                <a:srgbClr val="49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9" name="Rectangle 475">
                <a:extLst>
                  <a:ext uri="{FF2B5EF4-FFF2-40B4-BE49-F238E27FC236}">
                    <a16:creationId xmlns:a16="http://schemas.microsoft.com/office/drawing/2014/main" xmlns="" id="{F6BF9BC5-0E20-4944-B902-41DD47A40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0" name="Rectangle 476">
                <a:extLst>
                  <a:ext uri="{FF2B5EF4-FFF2-40B4-BE49-F238E27FC236}">
                    <a16:creationId xmlns:a16="http://schemas.microsoft.com/office/drawing/2014/main" xmlns="" id="{54F460C1-8862-44DE-8A87-E83DBCD8F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960813"/>
                <a:ext cx="17463" cy="19050"/>
              </a:xfrm>
              <a:prstGeom prst="rect">
                <a:avLst/>
              </a:prstGeom>
              <a:solidFill>
                <a:srgbClr val="4F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1" name="Rectangle 477">
                <a:extLst>
                  <a:ext uri="{FF2B5EF4-FFF2-40B4-BE49-F238E27FC236}">
                    <a16:creationId xmlns:a16="http://schemas.microsoft.com/office/drawing/2014/main" xmlns="" id="{5F9C3B62-E0B0-4B9A-8B30-7301EBC687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2" name="Rectangle 478">
                <a:extLst>
                  <a:ext uri="{FF2B5EF4-FFF2-40B4-BE49-F238E27FC236}">
                    <a16:creationId xmlns:a16="http://schemas.microsoft.com/office/drawing/2014/main" xmlns="" id="{0E9B1839-B602-4D9E-B051-E79EE1A07C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960813"/>
                <a:ext cx="17463" cy="19050"/>
              </a:xfrm>
              <a:prstGeom prst="rect">
                <a:avLst/>
              </a:prstGeom>
              <a:solidFill>
                <a:srgbClr val="56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3" name="Rectangle 479">
                <a:extLst>
                  <a:ext uri="{FF2B5EF4-FFF2-40B4-BE49-F238E27FC236}">
                    <a16:creationId xmlns:a16="http://schemas.microsoft.com/office/drawing/2014/main" xmlns="" id="{BDB6C4DB-B82C-44CE-A16A-0CC7EA0BD3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4" name="Rectangle 480">
                <a:extLst>
                  <a:ext uri="{FF2B5EF4-FFF2-40B4-BE49-F238E27FC236}">
                    <a16:creationId xmlns:a16="http://schemas.microsoft.com/office/drawing/2014/main" xmlns="" id="{0B93E1DC-E558-418F-AF3D-41C1A81EEF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960813"/>
                <a:ext cx="17463" cy="19050"/>
              </a:xfrm>
              <a:prstGeom prst="rect">
                <a:avLst/>
              </a:prstGeom>
              <a:solidFill>
                <a:srgbClr val="5DB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5" name="Rectangle 481">
                <a:extLst>
                  <a:ext uri="{FF2B5EF4-FFF2-40B4-BE49-F238E27FC236}">
                    <a16:creationId xmlns:a16="http://schemas.microsoft.com/office/drawing/2014/main" xmlns="" id="{3F6CF3DE-F174-4F71-8345-EF78690237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6" name="Rectangle 482">
                <a:extLst>
                  <a:ext uri="{FF2B5EF4-FFF2-40B4-BE49-F238E27FC236}">
                    <a16:creationId xmlns:a16="http://schemas.microsoft.com/office/drawing/2014/main" xmlns="" id="{5DED12AD-81E8-4327-BC84-A181FBFCC3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960813"/>
                <a:ext cx="19050" cy="19050"/>
              </a:xfrm>
              <a:prstGeom prst="rect">
                <a:avLst/>
              </a:prstGeom>
              <a:solidFill>
                <a:srgbClr val="63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7" name="Rectangle 483">
                <a:extLst>
                  <a:ext uri="{FF2B5EF4-FFF2-40B4-BE49-F238E27FC236}">
                    <a16:creationId xmlns:a16="http://schemas.microsoft.com/office/drawing/2014/main" xmlns="" id="{76C61A4C-341A-4EA7-9B14-60566CD04C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8" name="Rectangle 484">
                <a:extLst>
                  <a:ext uri="{FF2B5EF4-FFF2-40B4-BE49-F238E27FC236}">
                    <a16:creationId xmlns:a16="http://schemas.microsoft.com/office/drawing/2014/main" xmlns="" id="{149FD3D5-D8E6-49EB-99EF-B8D5CC4707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960813"/>
                <a:ext cx="17463" cy="19050"/>
              </a:xfrm>
              <a:prstGeom prst="rect">
                <a:avLst/>
              </a:prstGeom>
              <a:solidFill>
                <a:srgbClr val="69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9" name="Rectangle 485">
                <a:extLst>
                  <a:ext uri="{FF2B5EF4-FFF2-40B4-BE49-F238E27FC236}">
                    <a16:creationId xmlns:a16="http://schemas.microsoft.com/office/drawing/2014/main" xmlns="" id="{6613C8F7-F751-4062-B569-E11943D475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Rectangle 486">
                <a:extLst>
                  <a:ext uri="{FF2B5EF4-FFF2-40B4-BE49-F238E27FC236}">
                    <a16:creationId xmlns:a16="http://schemas.microsoft.com/office/drawing/2014/main" xmlns="" id="{EF812576-7574-4A47-ADCE-8EA3F44FDA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960813"/>
                <a:ext cx="17463" cy="19050"/>
              </a:xfrm>
              <a:prstGeom prst="rect">
                <a:avLst/>
              </a:prstGeom>
              <a:solidFill>
                <a:srgbClr val="6F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Rectangle 487">
                <a:extLst>
                  <a:ext uri="{FF2B5EF4-FFF2-40B4-BE49-F238E27FC236}">
                    <a16:creationId xmlns:a16="http://schemas.microsoft.com/office/drawing/2014/main" xmlns="" id="{D0B3D66D-8E48-4A91-AF59-F9D675DF6C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2" name="Rectangle 488">
                <a:extLst>
                  <a:ext uri="{FF2B5EF4-FFF2-40B4-BE49-F238E27FC236}">
                    <a16:creationId xmlns:a16="http://schemas.microsoft.com/office/drawing/2014/main" xmlns="" id="{42D38251-008D-41DA-9B68-A156452CA6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960813"/>
                <a:ext cx="19050" cy="19050"/>
              </a:xfrm>
              <a:prstGeom prst="rect">
                <a:avLst/>
              </a:prstGeom>
              <a:solidFill>
                <a:srgbClr val="76C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3" name="Rectangle 489">
                <a:extLst>
                  <a:ext uri="{FF2B5EF4-FFF2-40B4-BE49-F238E27FC236}">
                    <a16:creationId xmlns:a16="http://schemas.microsoft.com/office/drawing/2014/main" xmlns="" id="{3B989D37-1706-4728-B64A-0CE208F06B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4" name="Rectangle 490">
                <a:extLst>
                  <a:ext uri="{FF2B5EF4-FFF2-40B4-BE49-F238E27FC236}">
                    <a16:creationId xmlns:a16="http://schemas.microsoft.com/office/drawing/2014/main" xmlns="" id="{A883E168-BAB0-44AA-A0B6-636FDA46BF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960813"/>
                <a:ext cx="19050" cy="19050"/>
              </a:xfrm>
              <a:prstGeom prst="rect">
                <a:avLst/>
              </a:prstGeom>
              <a:solidFill>
                <a:srgbClr val="7BC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5" name="Rectangle 491">
                <a:extLst>
                  <a:ext uri="{FF2B5EF4-FFF2-40B4-BE49-F238E27FC236}">
                    <a16:creationId xmlns:a16="http://schemas.microsoft.com/office/drawing/2014/main" xmlns="" id="{98DADB00-FF83-4CE5-B41F-1CC30DA7C6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6" name="Freeform 492">
                <a:extLst>
                  <a:ext uri="{FF2B5EF4-FFF2-40B4-BE49-F238E27FC236}">
                    <a16:creationId xmlns:a16="http://schemas.microsoft.com/office/drawing/2014/main" xmlns="" id="{D92AB78A-13C6-4972-8349-AC3DFB83B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96081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7" name="Freeform 493">
                <a:extLst>
                  <a:ext uri="{FF2B5EF4-FFF2-40B4-BE49-F238E27FC236}">
                    <a16:creationId xmlns:a16="http://schemas.microsoft.com/office/drawing/2014/main" xmlns="" id="{99ACA42E-F466-4A5F-B4E6-B94E5B950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96081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8" name="Rectangle 494">
                <a:extLst>
                  <a:ext uri="{FF2B5EF4-FFF2-40B4-BE49-F238E27FC236}">
                    <a16:creationId xmlns:a16="http://schemas.microsoft.com/office/drawing/2014/main" xmlns="" id="{8EC6B0BC-43C6-430B-B91E-3221B582FD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960813"/>
                <a:ext cx="19050" cy="19050"/>
              </a:xfrm>
              <a:prstGeom prst="rect">
                <a:avLst/>
              </a:prstGeom>
              <a:solidFill>
                <a:srgbClr val="89C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9" name="Rectangle 495">
                <a:extLst>
                  <a:ext uri="{FF2B5EF4-FFF2-40B4-BE49-F238E27FC236}">
                    <a16:creationId xmlns:a16="http://schemas.microsoft.com/office/drawing/2014/main" xmlns="" id="{E66DD8A8-DDE9-4797-980D-2180C8D99D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0" name="Rectangle 496">
                <a:extLst>
                  <a:ext uri="{FF2B5EF4-FFF2-40B4-BE49-F238E27FC236}">
                    <a16:creationId xmlns:a16="http://schemas.microsoft.com/office/drawing/2014/main" xmlns="" id="{EEF9AA66-52B7-4229-8A33-E2B1ED675C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960813"/>
                <a:ext cx="19050" cy="19050"/>
              </a:xfrm>
              <a:prstGeom prst="rect">
                <a:avLst/>
              </a:prstGeom>
              <a:solidFill>
                <a:srgbClr val="8FC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1" name="Rectangle 497">
                <a:extLst>
                  <a:ext uri="{FF2B5EF4-FFF2-40B4-BE49-F238E27FC236}">
                    <a16:creationId xmlns:a16="http://schemas.microsoft.com/office/drawing/2014/main" xmlns="" id="{E7A37D57-DD4B-40D7-B38C-C09D09B247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2" name="Rectangle 498">
                <a:extLst>
                  <a:ext uri="{FF2B5EF4-FFF2-40B4-BE49-F238E27FC236}">
                    <a16:creationId xmlns:a16="http://schemas.microsoft.com/office/drawing/2014/main" xmlns="" id="{11EC5E5F-1965-4384-AC0C-A06E66D87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960813"/>
                <a:ext cx="19050" cy="19050"/>
              </a:xfrm>
              <a:prstGeom prst="rect">
                <a:avLst/>
              </a:prstGeom>
              <a:solidFill>
                <a:srgbClr val="95C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3" name="Rectangle 499">
                <a:extLst>
                  <a:ext uri="{FF2B5EF4-FFF2-40B4-BE49-F238E27FC236}">
                    <a16:creationId xmlns:a16="http://schemas.microsoft.com/office/drawing/2014/main" xmlns="" id="{A0615950-4D54-47BB-90C4-FC63D0DFBE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4" name="Rectangle 500">
                <a:extLst>
                  <a:ext uri="{FF2B5EF4-FFF2-40B4-BE49-F238E27FC236}">
                    <a16:creationId xmlns:a16="http://schemas.microsoft.com/office/drawing/2014/main" xmlns="" id="{E95E6F31-EED2-4FDF-BAA8-7440937ED2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5" name="Rectangle 501">
                <a:extLst>
                  <a:ext uri="{FF2B5EF4-FFF2-40B4-BE49-F238E27FC236}">
                    <a16:creationId xmlns:a16="http://schemas.microsoft.com/office/drawing/2014/main" xmlns="" id="{07019EAE-22B7-4A3A-8495-E8926BFC85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6" name="Rectangle 502">
                <a:extLst>
                  <a:ext uri="{FF2B5EF4-FFF2-40B4-BE49-F238E27FC236}">
                    <a16:creationId xmlns:a16="http://schemas.microsoft.com/office/drawing/2014/main" xmlns="" id="{526407D1-D15E-49F7-882E-BC8AE160A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7" name="Rectangle 503">
                <a:extLst>
                  <a:ext uri="{FF2B5EF4-FFF2-40B4-BE49-F238E27FC236}">
                    <a16:creationId xmlns:a16="http://schemas.microsoft.com/office/drawing/2014/main" xmlns="" id="{EA85FC92-B445-4471-8D27-FF33ADA50E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8" name="Rectangle 504">
                <a:extLst>
                  <a:ext uri="{FF2B5EF4-FFF2-40B4-BE49-F238E27FC236}">
                    <a16:creationId xmlns:a16="http://schemas.microsoft.com/office/drawing/2014/main" xmlns="" id="{9EE7B8BB-9490-4066-8F79-E5D9F995C8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9" name="Rectangle 505">
                <a:extLst>
                  <a:ext uri="{FF2B5EF4-FFF2-40B4-BE49-F238E27FC236}">
                    <a16:creationId xmlns:a16="http://schemas.microsoft.com/office/drawing/2014/main" xmlns="" id="{4446C06C-43DF-4A36-82C0-9CCD35C62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0" name="Freeform 506">
                <a:extLst>
                  <a:ext uri="{FF2B5EF4-FFF2-40B4-BE49-F238E27FC236}">
                    <a16:creationId xmlns:a16="http://schemas.microsoft.com/office/drawing/2014/main" xmlns="" id="{D217B17B-6C36-488F-9DA2-C4E569A407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63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1" name="Freeform 507">
                <a:extLst>
                  <a:ext uri="{FF2B5EF4-FFF2-40B4-BE49-F238E27FC236}">
                    <a16:creationId xmlns:a16="http://schemas.microsoft.com/office/drawing/2014/main" xmlns="" id="{5A192CB6-BC82-43FC-80A6-2AE2A2D25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63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2" name="Freeform 508">
                <a:extLst>
                  <a:ext uri="{FF2B5EF4-FFF2-40B4-BE49-F238E27FC236}">
                    <a16:creationId xmlns:a16="http://schemas.microsoft.com/office/drawing/2014/main" xmlns="" id="{5DB52DC3-5317-4FD8-9959-D3C6825F13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867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3" name="Freeform 509">
                <a:extLst>
                  <a:ext uri="{FF2B5EF4-FFF2-40B4-BE49-F238E27FC236}">
                    <a16:creationId xmlns:a16="http://schemas.microsoft.com/office/drawing/2014/main" xmlns="" id="{A0FE700A-6A65-4BAB-9467-24EC627B30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867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4" name="Freeform 510">
                <a:extLst>
                  <a:ext uri="{FF2B5EF4-FFF2-40B4-BE49-F238E27FC236}">
                    <a16:creationId xmlns:a16="http://schemas.microsoft.com/office/drawing/2014/main" xmlns="" id="{7D58CA4C-E527-45CF-BC5C-0360E0E43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26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5" name="Freeform 511">
                <a:extLst>
                  <a:ext uri="{FF2B5EF4-FFF2-40B4-BE49-F238E27FC236}">
                    <a16:creationId xmlns:a16="http://schemas.microsoft.com/office/drawing/2014/main" xmlns="" id="{CD7B6A59-4D46-4219-85D5-035170F323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26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6" name="Freeform 512">
                <a:extLst>
                  <a:ext uri="{FF2B5EF4-FFF2-40B4-BE49-F238E27FC236}">
                    <a16:creationId xmlns:a16="http://schemas.microsoft.com/office/drawing/2014/main" xmlns="" id="{DF9A751D-419B-40E6-B4F5-648B3B6157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66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7" name="Freeform 513">
                <a:extLst>
                  <a:ext uri="{FF2B5EF4-FFF2-40B4-BE49-F238E27FC236}">
                    <a16:creationId xmlns:a16="http://schemas.microsoft.com/office/drawing/2014/main" xmlns="" id="{19D55CE9-89F8-46D7-B2F9-73714FC775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66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8" name="Freeform 514">
                <a:extLst>
                  <a:ext uri="{FF2B5EF4-FFF2-40B4-BE49-F238E27FC236}">
                    <a16:creationId xmlns:a16="http://schemas.microsoft.com/office/drawing/2014/main" xmlns="" id="{D3C2D475-F67D-4CDE-A235-BD08F29FB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5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9" name="Freeform 515">
                <a:extLst>
                  <a:ext uri="{FF2B5EF4-FFF2-40B4-BE49-F238E27FC236}">
                    <a16:creationId xmlns:a16="http://schemas.microsoft.com/office/drawing/2014/main" xmlns="" id="{0FBB2073-F25D-451D-BD4C-87938641A1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5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0" name="Freeform 516">
                <a:extLst>
                  <a:ext uri="{FF2B5EF4-FFF2-40B4-BE49-F238E27FC236}">
                    <a16:creationId xmlns:a16="http://schemas.microsoft.com/office/drawing/2014/main" xmlns="" id="{890E0A87-2739-45DF-859B-1AC29FE288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29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1" name="Freeform 517">
                <a:extLst>
                  <a:ext uri="{FF2B5EF4-FFF2-40B4-BE49-F238E27FC236}">
                    <a16:creationId xmlns:a16="http://schemas.microsoft.com/office/drawing/2014/main" xmlns="" id="{DE2B4479-4284-4792-941D-3EB9723DAE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29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2" name="Freeform 518">
                <a:extLst>
                  <a:ext uri="{FF2B5EF4-FFF2-40B4-BE49-F238E27FC236}">
                    <a16:creationId xmlns:a16="http://schemas.microsoft.com/office/drawing/2014/main" xmlns="" id="{B3A7D2C8-99EC-4A98-9E02-F03B4C94DC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9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3" name="Freeform 519">
                <a:extLst>
                  <a:ext uri="{FF2B5EF4-FFF2-40B4-BE49-F238E27FC236}">
                    <a16:creationId xmlns:a16="http://schemas.microsoft.com/office/drawing/2014/main" xmlns="" id="{7E47B1CD-3EB0-481A-9E24-5CE72A7E1D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9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4" name="Freeform 520">
                <a:extLst>
                  <a:ext uri="{FF2B5EF4-FFF2-40B4-BE49-F238E27FC236}">
                    <a16:creationId xmlns:a16="http://schemas.microsoft.com/office/drawing/2014/main" xmlns="" id="{993D17CA-1F20-41F4-9B35-2DCAC3010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08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5" name="Freeform 521">
                <a:extLst>
                  <a:ext uri="{FF2B5EF4-FFF2-40B4-BE49-F238E27FC236}">
                    <a16:creationId xmlns:a16="http://schemas.microsoft.com/office/drawing/2014/main" xmlns="" id="{17EBBA78-CE45-4A6A-BC3E-6B33C62B3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08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6" name="Freeform 522">
                <a:extLst>
                  <a:ext uri="{FF2B5EF4-FFF2-40B4-BE49-F238E27FC236}">
                    <a16:creationId xmlns:a16="http://schemas.microsoft.com/office/drawing/2014/main" xmlns="" id="{05A43C46-1F23-43EC-A4D8-BECF9CBD4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48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7" name="Freeform 523">
                <a:extLst>
                  <a:ext uri="{FF2B5EF4-FFF2-40B4-BE49-F238E27FC236}">
                    <a16:creationId xmlns:a16="http://schemas.microsoft.com/office/drawing/2014/main" xmlns="" id="{8EF97F63-8F00-492A-B161-36194187B6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48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8" name="Freeform 524">
                <a:extLst>
                  <a:ext uri="{FF2B5EF4-FFF2-40B4-BE49-F238E27FC236}">
                    <a16:creationId xmlns:a16="http://schemas.microsoft.com/office/drawing/2014/main" xmlns="" id="{0C6EA195-B27B-4851-A609-9369505FA4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788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9" name="Freeform 525">
                <a:extLst>
                  <a:ext uri="{FF2B5EF4-FFF2-40B4-BE49-F238E27FC236}">
                    <a16:creationId xmlns:a16="http://schemas.microsoft.com/office/drawing/2014/main" xmlns="" id="{1420E166-08CB-4A77-A209-054B7ABD45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788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0" name="Freeform 526">
                <a:extLst>
                  <a:ext uri="{FF2B5EF4-FFF2-40B4-BE49-F238E27FC236}">
                    <a16:creationId xmlns:a16="http://schemas.microsoft.com/office/drawing/2014/main" xmlns="" id="{0F38277C-203B-458F-A67A-956F1F52B7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11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1" name="Freeform 527">
                <a:extLst>
                  <a:ext uri="{FF2B5EF4-FFF2-40B4-BE49-F238E27FC236}">
                    <a16:creationId xmlns:a16="http://schemas.microsoft.com/office/drawing/2014/main" xmlns="" id="{FCC8A92C-ABEC-4E71-A31D-A25D3E5D69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11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2" name="Freeform 528">
                <a:extLst>
                  <a:ext uri="{FF2B5EF4-FFF2-40B4-BE49-F238E27FC236}">
                    <a16:creationId xmlns:a16="http://schemas.microsoft.com/office/drawing/2014/main" xmlns="" id="{B7083DD8-E6B9-4BB8-81F3-BD88DAFC43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1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3" name="Freeform 529">
                <a:extLst>
                  <a:ext uri="{FF2B5EF4-FFF2-40B4-BE49-F238E27FC236}">
                    <a16:creationId xmlns:a16="http://schemas.microsoft.com/office/drawing/2014/main" xmlns="" id="{7E3F0820-4C29-44C6-8425-61B64CECAC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1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4" name="Freeform 530">
                <a:extLst>
                  <a:ext uri="{FF2B5EF4-FFF2-40B4-BE49-F238E27FC236}">
                    <a16:creationId xmlns:a16="http://schemas.microsoft.com/office/drawing/2014/main" xmlns="" id="{E7A7CBA2-BBD9-4CEB-85F1-217A888BC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0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5" name="Freeform 531">
                <a:extLst>
                  <a:ext uri="{FF2B5EF4-FFF2-40B4-BE49-F238E27FC236}">
                    <a16:creationId xmlns:a16="http://schemas.microsoft.com/office/drawing/2014/main" xmlns="" id="{E365C585-3D80-4CA0-A247-0BA3E8D1FE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0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6" name="Freeform 532">
                <a:extLst>
                  <a:ext uri="{FF2B5EF4-FFF2-40B4-BE49-F238E27FC236}">
                    <a16:creationId xmlns:a16="http://schemas.microsoft.com/office/drawing/2014/main" xmlns="" id="{9A71FB0D-6204-476B-949A-C661D718E6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30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7" name="Freeform 533">
                <a:extLst>
                  <a:ext uri="{FF2B5EF4-FFF2-40B4-BE49-F238E27FC236}">
                    <a16:creationId xmlns:a16="http://schemas.microsoft.com/office/drawing/2014/main" xmlns="" id="{4B10C276-5ADA-456E-B88A-1DDB41A9DD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30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8" name="Freeform 534">
                <a:extLst>
                  <a:ext uri="{FF2B5EF4-FFF2-40B4-BE49-F238E27FC236}">
                    <a16:creationId xmlns:a16="http://schemas.microsoft.com/office/drawing/2014/main" xmlns="" id="{415530D8-6CFC-4BBF-826B-33B33AAA6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54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9" name="Freeform 535">
                <a:extLst>
                  <a:ext uri="{FF2B5EF4-FFF2-40B4-BE49-F238E27FC236}">
                    <a16:creationId xmlns:a16="http://schemas.microsoft.com/office/drawing/2014/main" xmlns="" id="{4B15BA2E-41CA-4FEC-A78D-6DFC6686DF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54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0" name="Freeform 536">
                <a:extLst>
                  <a:ext uri="{FF2B5EF4-FFF2-40B4-BE49-F238E27FC236}">
                    <a16:creationId xmlns:a16="http://schemas.microsoft.com/office/drawing/2014/main" xmlns="" id="{079A0065-B025-4E1B-B867-1CF909725D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3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1" name="Freeform 537">
                <a:extLst>
                  <a:ext uri="{FF2B5EF4-FFF2-40B4-BE49-F238E27FC236}">
                    <a16:creationId xmlns:a16="http://schemas.microsoft.com/office/drawing/2014/main" xmlns="" id="{CBF38DFB-C18C-45BD-953C-56FE823944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3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2" name="Freeform 538">
                <a:extLst>
                  <a:ext uri="{FF2B5EF4-FFF2-40B4-BE49-F238E27FC236}">
                    <a16:creationId xmlns:a16="http://schemas.microsoft.com/office/drawing/2014/main" xmlns="" id="{41E0723E-6CDB-46A0-AFA8-0354809238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3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3" name="Freeform 539">
                <a:extLst>
                  <a:ext uri="{FF2B5EF4-FFF2-40B4-BE49-F238E27FC236}">
                    <a16:creationId xmlns:a16="http://schemas.microsoft.com/office/drawing/2014/main" xmlns="" id="{166021D3-7221-4E5C-A100-CBEE69EE20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3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4" name="Freeform 540">
                <a:extLst>
                  <a:ext uri="{FF2B5EF4-FFF2-40B4-BE49-F238E27FC236}">
                    <a16:creationId xmlns:a16="http://schemas.microsoft.com/office/drawing/2014/main" xmlns="" id="{BD7730A2-1106-4E88-8C04-166C05FCB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31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5" name="Freeform 541">
                <a:extLst>
                  <a:ext uri="{FF2B5EF4-FFF2-40B4-BE49-F238E27FC236}">
                    <a16:creationId xmlns:a16="http://schemas.microsoft.com/office/drawing/2014/main" xmlns="" id="{7BE8AFF3-9EBA-451C-A5F1-FB09C0DCAB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31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6" name="Freeform 542">
                <a:extLst>
                  <a:ext uri="{FF2B5EF4-FFF2-40B4-BE49-F238E27FC236}">
                    <a16:creationId xmlns:a16="http://schemas.microsoft.com/office/drawing/2014/main" xmlns="" id="{C675C636-F4A8-46BA-871C-D9075AE443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1276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7" name="Freeform 543">
                <a:extLst>
                  <a:ext uri="{FF2B5EF4-FFF2-40B4-BE49-F238E27FC236}">
                    <a16:creationId xmlns:a16="http://schemas.microsoft.com/office/drawing/2014/main" xmlns="" id="{CBD932A8-1B7A-479F-8705-9E3F7B169E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1276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8" name="Freeform 544">
                <a:extLst>
                  <a:ext uri="{FF2B5EF4-FFF2-40B4-BE49-F238E27FC236}">
                    <a16:creationId xmlns:a16="http://schemas.microsoft.com/office/drawing/2014/main" xmlns="" id="{FB3E4AE4-DD21-420F-AFCA-B13F8B2CFF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3651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9" name="Freeform 545">
                <a:extLst>
                  <a:ext uri="{FF2B5EF4-FFF2-40B4-BE49-F238E27FC236}">
                    <a16:creationId xmlns:a16="http://schemas.microsoft.com/office/drawing/2014/main" xmlns="" id="{4734B6D9-9F05-45F3-BD57-5E99C9CFA3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7613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0" name="Freeform 546">
                <a:extLst>
                  <a:ext uri="{FF2B5EF4-FFF2-40B4-BE49-F238E27FC236}">
                    <a16:creationId xmlns:a16="http://schemas.microsoft.com/office/drawing/2014/main" xmlns="" id="{FD9896FC-8F3E-4200-AB42-B60115279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1576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1" name="Freeform 547">
                <a:extLst>
                  <a:ext uri="{FF2B5EF4-FFF2-40B4-BE49-F238E27FC236}">
                    <a16:creationId xmlns:a16="http://schemas.microsoft.com/office/drawing/2014/main" xmlns="" id="{49F9797A-EE09-4DA3-ABF6-A7C96691C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4426" y="2395538"/>
                <a:ext cx="31750" cy="47625"/>
              </a:xfrm>
              <a:custGeom>
                <a:avLst/>
                <a:gdLst>
                  <a:gd name="T0" fmla="*/ 0 w 20"/>
                  <a:gd name="T1" fmla="*/ 15 h 30"/>
                  <a:gd name="T2" fmla="*/ 20 w 20"/>
                  <a:gd name="T3" fmla="*/ 30 h 30"/>
                  <a:gd name="T4" fmla="*/ 20 w 20"/>
                  <a:gd name="T5" fmla="*/ 0 h 30"/>
                  <a:gd name="T6" fmla="*/ 0 w 20"/>
                  <a:gd name="T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0" y="15"/>
                    </a:moveTo>
                    <a:lnTo>
                      <a:pt x="20" y="30"/>
                    </a:lnTo>
                    <a:lnTo>
                      <a:pt x="2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2" name="Rectangle 548">
                <a:extLst>
                  <a:ext uri="{FF2B5EF4-FFF2-40B4-BE49-F238E27FC236}">
                    <a16:creationId xmlns:a16="http://schemas.microsoft.com/office/drawing/2014/main" xmlns="" id="{D0FD6A7C-B015-463D-A733-3B98B7EAB6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49463" y="2700338"/>
                <a:ext cx="19050" cy="19050"/>
              </a:xfrm>
              <a:prstGeom prst="rect">
                <a:avLst/>
              </a:prstGeom>
              <a:solidFill>
                <a:srgbClr val="28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3" name="Rectangle 549">
                <a:extLst>
                  <a:ext uri="{FF2B5EF4-FFF2-40B4-BE49-F238E27FC236}">
                    <a16:creationId xmlns:a16="http://schemas.microsoft.com/office/drawing/2014/main" xmlns="" id="{47A30D14-6AC3-4636-94BB-1F10848922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494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4" name="Rectangle 550">
                <a:extLst>
                  <a:ext uri="{FF2B5EF4-FFF2-40B4-BE49-F238E27FC236}">
                    <a16:creationId xmlns:a16="http://schemas.microsoft.com/office/drawing/2014/main" xmlns="" id="{5C18E1EB-8854-459A-BD81-8A61E30574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95501" y="2700338"/>
                <a:ext cx="19050" cy="19050"/>
              </a:xfrm>
              <a:prstGeom prst="rect">
                <a:avLst/>
              </a:prstGeom>
              <a:solidFill>
                <a:srgbClr val="31A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5" name="Rectangle 551">
                <a:extLst>
                  <a:ext uri="{FF2B5EF4-FFF2-40B4-BE49-F238E27FC236}">
                    <a16:creationId xmlns:a16="http://schemas.microsoft.com/office/drawing/2014/main" xmlns="" id="{188027DA-05DC-4A66-824B-FB905C0489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955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6" name="Rectangle 552">
                <a:extLst>
                  <a:ext uri="{FF2B5EF4-FFF2-40B4-BE49-F238E27FC236}">
                    <a16:creationId xmlns:a16="http://schemas.microsoft.com/office/drawing/2014/main" xmlns="" id="{F7C010C0-B1E9-450C-9B29-7C1F9A3385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43126" y="2700338"/>
                <a:ext cx="17463" cy="19050"/>
              </a:xfrm>
              <a:prstGeom prst="rect">
                <a:avLst/>
              </a:prstGeom>
              <a:solidFill>
                <a:srgbClr val="3B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7" name="Rectangle 553">
                <a:extLst>
                  <a:ext uri="{FF2B5EF4-FFF2-40B4-BE49-F238E27FC236}">
                    <a16:creationId xmlns:a16="http://schemas.microsoft.com/office/drawing/2014/main" xmlns="" id="{EB6C5C70-F191-485A-AE2D-38ED079691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43126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8" name="Rectangle 554">
                <a:extLst>
                  <a:ext uri="{FF2B5EF4-FFF2-40B4-BE49-F238E27FC236}">
                    <a16:creationId xmlns:a16="http://schemas.microsoft.com/office/drawing/2014/main" xmlns="" id="{8A2B0040-B499-45B6-9B3D-61FAFFD9C5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89163" y="2700338"/>
                <a:ext cx="19050" cy="19050"/>
              </a:xfrm>
              <a:prstGeom prst="rect">
                <a:avLst/>
              </a:prstGeom>
              <a:solidFill>
                <a:srgbClr val="46A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9" name="Rectangle 555">
                <a:extLst>
                  <a:ext uri="{FF2B5EF4-FFF2-40B4-BE49-F238E27FC236}">
                    <a16:creationId xmlns:a16="http://schemas.microsoft.com/office/drawing/2014/main" xmlns="" id="{6BC5DCD5-B0D0-4018-91B8-E95678BD64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891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0" name="Rectangle 556">
                <a:extLst>
                  <a:ext uri="{FF2B5EF4-FFF2-40B4-BE49-F238E27FC236}">
                    <a16:creationId xmlns:a16="http://schemas.microsoft.com/office/drawing/2014/main" xmlns="" id="{74592026-F699-44A1-84F9-C39E8ACB2E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35201" y="2700338"/>
                <a:ext cx="19050" cy="19050"/>
              </a:xfrm>
              <a:prstGeom prst="rect">
                <a:avLst/>
              </a:prstGeom>
              <a:solidFill>
                <a:srgbClr val="50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1" name="Rectangle 557">
                <a:extLst>
                  <a:ext uri="{FF2B5EF4-FFF2-40B4-BE49-F238E27FC236}">
                    <a16:creationId xmlns:a16="http://schemas.microsoft.com/office/drawing/2014/main" xmlns="" id="{7DCE1FB3-39CB-46BB-AF5F-F6A788C06F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352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2" name="Rectangle 558">
                <a:extLst>
                  <a:ext uri="{FF2B5EF4-FFF2-40B4-BE49-F238E27FC236}">
                    <a16:creationId xmlns:a16="http://schemas.microsoft.com/office/drawing/2014/main" xmlns="" id="{94A58669-56DE-4C0A-AD0A-BB4B9F5AF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81238" y="2700338"/>
                <a:ext cx="19050" cy="19050"/>
              </a:xfrm>
              <a:prstGeom prst="rect">
                <a:avLst/>
              </a:prstGeom>
              <a:solidFill>
                <a:srgbClr val="5A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3" name="Rectangle 559">
                <a:extLst>
                  <a:ext uri="{FF2B5EF4-FFF2-40B4-BE49-F238E27FC236}">
                    <a16:creationId xmlns:a16="http://schemas.microsoft.com/office/drawing/2014/main" xmlns="" id="{B88AE0C2-2A22-4ACC-8D26-5FEBD3EDEF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812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4" name="Freeform 560">
                <a:extLst>
                  <a:ext uri="{FF2B5EF4-FFF2-40B4-BE49-F238E27FC236}">
                    <a16:creationId xmlns:a16="http://schemas.microsoft.com/office/drawing/2014/main" xmlns="" id="{38F5E4AE-FBC5-4A47-BE19-D72B1CEE4F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27276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4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5" name="Freeform 561">
                <a:extLst>
                  <a:ext uri="{FF2B5EF4-FFF2-40B4-BE49-F238E27FC236}">
                    <a16:creationId xmlns:a16="http://schemas.microsoft.com/office/drawing/2014/main" xmlns="" id="{EB07CA77-C223-4180-9D8C-1BA2AC5C9F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27276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6" name="Rectangle 562">
                <a:extLst>
                  <a:ext uri="{FF2B5EF4-FFF2-40B4-BE49-F238E27FC236}">
                    <a16:creationId xmlns:a16="http://schemas.microsoft.com/office/drawing/2014/main" xmlns="" id="{2B3C959C-51B4-4EDB-9387-6FD1845A5D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74901" y="2700338"/>
                <a:ext cx="19050" cy="19050"/>
              </a:xfrm>
              <a:prstGeom prst="rect">
                <a:avLst/>
              </a:prstGeom>
              <a:solidFill>
                <a:srgbClr val="6E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7" name="Rectangle 563">
                <a:extLst>
                  <a:ext uri="{FF2B5EF4-FFF2-40B4-BE49-F238E27FC236}">
                    <a16:creationId xmlns:a16="http://schemas.microsoft.com/office/drawing/2014/main" xmlns="" id="{ECD1D47E-6376-4719-B931-77372655FF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749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8" name="Rectangle 564">
                <a:extLst>
                  <a:ext uri="{FF2B5EF4-FFF2-40B4-BE49-F238E27FC236}">
                    <a16:creationId xmlns:a16="http://schemas.microsoft.com/office/drawing/2014/main" xmlns="" id="{A0D08713-0C93-457F-872E-116C342489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20938" y="2700338"/>
                <a:ext cx="19050" cy="19050"/>
              </a:xfrm>
              <a:prstGeom prst="rect">
                <a:avLst/>
              </a:prstGeom>
              <a:solidFill>
                <a:srgbClr val="79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9" name="Rectangle 565">
                <a:extLst>
                  <a:ext uri="{FF2B5EF4-FFF2-40B4-BE49-F238E27FC236}">
                    <a16:creationId xmlns:a16="http://schemas.microsoft.com/office/drawing/2014/main" xmlns="" id="{BF89BDC6-F3B4-40EB-8BEB-F7BEBA823E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209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0" name="Rectangle 566">
                <a:extLst>
                  <a:ext uri="{FF2B5EF4-FFF2-40B4-BE49-F238E27FC236}">
                    <a16:creationId xmlns:a16="http://schemas.microsoft.com/office/drawing/2014/main" xmlns="" id="{D3DAE14B-B221-4A62-9651-052CF34BD1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66976" y="2700338"/>
                <a:ext cx="19050" cy="19050"/>
              </a:xfrm>
              <a:prstGeom prst="rect">
                <a:avLst/>
              </a:pr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1" name="Rectangle 567">
                <a:extLst>
                  <a:ext uri="{FF2B5EF4-FFF2-40B4-BE49-F238E27FC236}">
                    <a16:creationId xmlns:a16="http://schemas.microsoft.com/office/drawing/2014/main" xmlns="" id="{B7005752-D459-472B-B638-9D8D5C7BFB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66976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2" name="Rectangle 568">
                <a:extLst>
                  <a:ext uri="{FF2B5EF4-FFF2-40B4-BE49-F238E27FC236}">
                    <a16:creationId xmlns:a16="http://schemas.microsoft.com/office/drawing/2014/main" xmlns="" id="{B388F078-DDDD-4110-91A5-A12526BB5F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13013" y="2700338"/>
                <a:ext cx="19050" cy="19050"/>
              </a:xfrm>
              <a:prstGeom prst="rect">
                <a:avLst/>
              </a:prstGeom>
              <a:solidFill>
                <a:srgbClr val="8CC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3" name="Rectangle 569">
                <a:extLst>
                  <a:ext uri="{FF2B5EF4-FFF2-40B4-BE49-F238E27FC236}">
                    <a16:creationId xmlns:a16="http://schemas.microsoft.com/office/drawing/2014/main" xmlns="" id="{9EA56E64-49F0-42E1-8989-4C3717217A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130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4" name="Freeform 570">
                <a:extLst>
                  <a:ext uri="{FF2B5EF4-FFF2-40B4-BE49-F238E27FC236}">
                    <a16:creationId xmlns:a16="http://schemas.microsoft.com/office/drawing/2014/main" xmlns="" id="{E309447F-3CC4-4BB0-AAD3-4A5CA4F78D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0638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5" name="Freeform 571">
                <a:extLst>
                  <a:ext uri="{FF2B5EF4-FFF2-40B4-BE49-F238E27FC236}">
                    <a16:creationId xmlns:a16="http://schemas.microsoft.com/office/drawing/2014/main" xmlns="" id="{584AFB38-6CFE-4E6C-8B91-963D534BE4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0638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Rectangle 572">
                <a:extLst>
                  <a:ext uri="{FF2B5EF4-FFF2-40B4-BE49-F238E27FC236}">
                    <a16:creationId xmlns:a16="http://schemas.microsoft.com/office/drawing/2014/main" xmlns="" id="{39DE78B6-5599-4293-9DD7-449E56AEAF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06676" y="2700338"/>
                <a:ext cx="19050" cy="19050"/>
              </a:xfrm>
              <a:prstGeom prst="rect">
                <a:avLst/>
              </a:prstGeom>
              <a:solidFill>
                <a:srgbClr val="A1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Rectangle 573">
                <a:extLst>
                  <a:ext uri="{FF2B5EF4-FFF2-40B4-BE49-F238E27FC236}">
                    <a16:creationId xmlns:a16="http://schemas.microsoft.com/office/drawing/2014/main" xmlns="" id="{1FCBE571-EEE9-4473-A07E-11A1BB24E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06676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Rectangle 574">
                <a:extLst>
                  <a:ext uri="{FF2B5EF4-FFF2-40B4-BE49-F238E27FC236}">
                    <a16:creationId xmlns:a16="http://schemas.microsoft.com/office/drawing/2014/main" xmlns="" id="{B399CAA6-3C35-43A2-AAE8-D720F8DDF9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52713" y="2700338"/>
                <a:ext cx="19050" cy="19050"/>
              </a:xfrm>
              <a:prstGeom prst="rect">
                <a:avLst/>
              </a:prstGeom>
              <a:solidFill>
                <a:srgbClr val="AC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Rectangle 575">
                <a:extLst>
                  <a:ext uri="{FF2B5EF4-FFF2-40B4-BE49-F238E27FC236}">
                    <a16:creationId xmlns:a16="http://schemas.microsoft.com/office/drawing/2014/main" xmlns="" id="{531290BF-E93C-462C-9B5A-7DFB10B4E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527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Rectangle 576">
                <a:extLst>
                  <a:ext uri="{FF2B5EF4-FFF2-40B4-BE49-F238E27FC236}">
                    <a16:creationId xmlns:a16="http://schemas.microsoft.com/office/drawing/2014/main" xmlns="" id="{C45F58D9-7A47-46F7-B5F7-2904128D86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8751" y="2700338"/>
                <a:ext cx="19050" cy="19050"/>
              </a:xfrm>
              <a:prstGeom prst="rect">
                <a:avLst/>
              </a:prstGeom>
              <a:solidFill>
                <a:srgbClr val="B5D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Rectangle 577">
                <a:extLst>
                  <a:ext uri="{FF2B5EF4-FFF2-40B4-BE49-F238E27FC236}">
                    <a16:creationId xmlns:a16="http://schemas.microsoft.com/office/drawing/2014/main" xmlns="" id="{30E9CAA6-D92A-4911-BECF-2723F9C0E2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875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Freeform 578">
                <a:extLst>
                  <a:ext uri="{FF2B5EF4-FFF2-40B4-BE49-F238E27FC236}">
                    <a16:creationId xmlns:a16="http://schemas.microsoft.com/office/drawing/2014/main" xmlns="" id="{4B4274E1-5CE0-4616-B2AB-0C02D5CD1C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788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Freeform 579">
                <a:extLst>
                  <a:ext uri="{FF2B5EF4-FFF2-40B4-BE49-F238E27FC236}">
                    <a16:creationId xmlns:a16="http://schemas.microsoft.com/office/drawing/2014/main" xmlns="" id="{2446EDF0-F5B1-405E-92D5-30E3D785C4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788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Rectangle 580">
                <a:extLst>
                  <a:ext uri="{FF2B5EF4-FFF2-40B4-BE49-F238E27FC236}">
                    <a16:creationId xmlns:a16="http://schemas.microsoft.com/office/drawing/2014/main" xmlns="" id="{0DFF1B21-8DAD-4CB6-A172-F387D997F6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92413" y="2700338"/>
                <a:ext cx="19050" cy="19050"/>
              </a:xfrm>
              <a:prstGeom prst="rect">
                <a:avLst/>
              </a:prstGeom>
              <a:solidFill>
                <a:srgbClr val="CAE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Rectangle 581">
                <a:extLst>
                  <a:ext uri="{FF2B5EF4-FFF2-40B4-BE49-F238E27FC236}">
                    <a16:creationId xmlns:a16="http://schemas.microsoft.com/office/drawing/2014/main" xmlns="" id="{A68E5521-BF6F-4258-99FF-7FF52E6AFB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924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Rectangle 582">
                <a:extLst>
                  <a:ext uri="{FF2B5EF4-FFF2-40B4-BE49-F238E27FC236}">
                    <a16:creationId xmlns:a16="http://schemas.microsoft.com/office/drawing/2014/main" xmlns="" id="{6365CF8A-8B98-476B-8922-3C5C7107DD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38451" y="2700338"/>
                <a:ext cx="19050" cy="19050"/>
              </a:xfrm>
              <a:prstGeom prst="rect">
                <a:avLst/>
              </a:prstGeom>
              <a:solidFill>
                <a:srgbClr val="D4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Rectangle 583">
                <a:extLst>
                  <a:ext uri="{FF2B5EF4-FFF2-40B4-BE49-F238E27FC236}">
                    <a16:creationId xmlns:a16="http://schemas.microsoft.com/office/drawing/2014/main" xmlns="" id="{70913060-1702-4250-B5EB-48BB22358B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3845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Rectangle 584">
                <a:extLst>
                  <a:ext uri="{FF2B5EF4-FFF2-40B4-BE49-F238E27FC236}">
                    <a16:creationId xmlns:a16="http://schemas.microsoft.com/office/drawing/2014/main" xmlns="" id="{98D12AFA-12D6-4500-81D0-A408A2CDA8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84488" y="2700338"/>
                <a:ext cx="19050" cy="19050"/>
              </a:xfrm>
              <a:prstGeom prst="rect">
                <a:avLst/>
              </a:prstGeom>
              <a:solidFill>
                <a:srgbClr val="DDF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9" name="Rectangle 585">
                <a:extLst>
                  <a:ext uri="{FF2B5EF4-FFF2-40B4-BE49-F238E27FC236}">
                    <a16:creationId xmlns:a16="http://schemas.microsoft.com/office/drawing/2014/main" xmlns="" id="{5B0FFAD6-E0C0-4861-8EA3-7114166F07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844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0" name="Rectangle 586">
                <a:extLst>
                  <a:ext uri="{FF2B5EF4-FFF2-40B4-BE49-F238E27FC236}">
                    <a16:creationId xmlns:a16="http://schemas.microsoft.com/office/drawing/2014/main" xmlns="" id="{719B840A-D2AD-4800-8D62-A3729426B6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32113" y="2700338"/>
                <a:ext cx="17463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1" name="Rectangle 587">
                <a:extLst>
                  <a:ext uri="{FF2B5EF4-FFF2-40B4-BE49-F238E27FC236}">
                    <a16:creationId xmlns:a16="http://schemas.microsoft.com/office/drawing/2014/main" xmlns="" id="{3B328B29-A0B8-4937-AFB4-0152C008E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32113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2" name="Freeform 588">
                <a:extLst>
                  <a:ext uri="{FF2B5EF4-FFF2-40B4-BE49-F238E27FC236}">
                    <a16:creationId xmlns:a16="http://schemas.microsoft.com/office/drawing/2014/main" xmlns="" id="{C34E9F3A-7363-4819-B1B6-A0F2228D9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3" name="Freeform 589">
                <a:extLst>
                  <a:ext uri="{FF2B5EF4-FFF2-40B4-BE49-F238E27FC236}">
                    <a16:creationId xmlns:a16="http://schemas.microsoft.com/office/drawing/2014/main" xmlns="" id="{7588BF5C-60B3-4EF8-A8D8-4EDA9F198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4" name="Rectangle 590">
                <a:extLst>
                  <a:ext uri="{FF2B5EF4-FFF2-40B4-BE49-F238E27FC236}">
                    <a16:creationId xmlns:a16="http://schemas.microsoft.com/office/drawing/2014/main" xmlns="" id="{385A6380-51A2-4D31-8A5B-C81AFE28E8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24188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5" name="Rectangle 591">
                <a:extLst>
                  <a:ext uri="{FF2B5EF4-FFF2-40B4-BE49-F238E27FC236}">
                    <a16:creationId xmlns:a16="http://schemas.microsoft.com/office/drawing/2014/main" xmlns="" id="{C8F31D00-D131-4AE3-BDB6-EB5059B7DB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241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6" name="Rectangle 592">
                <a:extLst>
                  <a:ext uri="{FF2B5EF4-FFF2-40B4-BE49-F238E27FC236}">
                    <a16:creationId xmlns:a16="http://schemas.microsoft.com/office/drawing/2014/main" xmlns="" id="{DE1C3B0C-36F9-42BC-8F2B-A9FCA92284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43363" y="2700338"/>
                <a:ext cx="17463" cy="19050"/>
              </a:xfrm>
              <a:prstGeom prst="rect">
                <a:avLst/>
              </a:prstGeom>
              <a:solidFill>
                <a:srgbClr val="28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7" name="Rectangle 593">
                <a:extLst>
                  <a:ext uri="{FF2B5EF4-FFF2-40B4-BE49-F238E27FC236}">
                    <a16:creationId xmlns:a16="http://schemas.microsoft.com/office/drawing/2014/main" xmlns="" id="{12EF2CC6-2CA0-4AA4-925E-119416E476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43363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8" name="Rectangle 594">
                <a:extLst>
                  <a:ext uri="{FF2B5EF4-FFF2-40B4-BE49-F238E27FC236}">
                    <a16:creationId xmlns:a16="http://schemas.microsoft.com/office/drawing/2014/main" xmlns="" id="{C1DD4789-35AD-4361-8D11-C85977ACBF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97326" y="2700338"/>
                <a:ext cx="17463" cy="19050"/>
              </a:xfrm>
              <a:prstGeom prst="rect">
                <a:avLst/>
              </a:prstGeom>
              <a:solidFill>
                <a:srgbClr val="31A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9" name="Rectangle 595">
                <a:extLst>
                  <a:ext uri="{FF2B5EF4-FFF2-40B4-BE49-F238E27FC236}">
                    <a16:creationId xmlns:a16="http://schemas.microsoft.com/office/drawing/2014/main" xmlns="" id="{C4F8C0C4-AB25-4B31-B45D-8BC39B15E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97326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0" name="Rectangle 596">
                <a:extLst>
                  <a:ext uri="{FF2B5EF4-FFF2-40B4-BE49-F238E27FC236}">
                    <a16:creationId xmlns:a16="http://schemas.microsoft.com/office/drawing/2014/main" xmlns="" id="{7532DC4F-BE40-4587-88CE-01861D59D8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51288" y="2700338"/>
                <a:ext cx="17463" cy="19050"/>
              </a:xfrm>
              <a:prstGeom prst="rect">
                <a:avLst/>
              </a:prstGeom>
              <a:solidFill>
                <a:srgbClr val="3B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1" name="Rectangle 597">
                <a:extLst>
                  <a:ext uri="{FF2B5EF4-FFF2-40B4-BE49-F238E27FC236}">
                    <a16:creationId xmlns:a16="http://schemas.microsoft.com/office/drawing/2014/main" xmlns="" id="{68D25416-142F-4EFB-9930-E8FE6DB650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51288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2" name="Rectangle 598">
                <a:extLst>
                  <a:ext uri="{FF2B5EF4-FFF2-40B4-BE49-F238E27FC236}">
                    <a16:creationId xmlns:a16="http://schemas.microsoft.com/office/drawing/2014/main" xmlns="" id="{173BEE18-F750-499B-A07B-1ACB925DE1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03663" y="2700338"/>
                <a:ext cx="19050" cy="19050"/>
              </a:xfrm>
              <a:prstGeom prst="rect">
                <a:avLst/>
              </a:prstGeom>
              <a:solidFill>
                <a:srgbClr val="46A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3" name="Rectangle 599">
                <a:extLst>
                  <a:ext uri="{FF2B5EF4-FFF2-40B4-BE49-F238E27FC236}">
                    <a16:creationId xmlns:a16="http://schemas.microsoft.com/office/drawing/2014/main" xmlns="" id="{3F422DD9-5E53-4130-B84E-071DFE8E5E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036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4" name="Freeform 600">
                <a:extLst>
                  <a:ext uri="{FF2B5EF4-FFF2-40B4-BE49-F238E27FC236}">
                    <a16:creationId xmlns:a16="http://schemas.microsoft.com/office/drawing/2014/main" xmlns="" id="{6C94DC2C-1059-4FEC-8737-76534CE89B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7626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0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5" name="Freeform 601">
                <a:extLst>
                  <a:ext uri="{FF2B5EF4-FFF2-40B4-BE49-F238E27FC236}">
                    <a16:creationId xmlns:a16="http://schemas.microsoft.com/office/drawing/2014/main" xmlns="" id="{51807538-9258-4132-9A56-DCF1A2C8B6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7626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6" name="Freeform 602">
                <a:extLst>
                  <a:ext uri="{FF2B5EF4-FFF2-40B4-BE49-F238E27FC236}">
                    <a16:creationId xmlns:a16="http://schemas.microsoft.com/office/drawing/2014/main" xmlns="" id="{13AD7413-24CE-4130-B021-BA8614D60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1588" y="2700338"/>
                <a:ext cx="17463" cy="19050"/>
              </a:xfrm>
              <a:custGeom>
                <a:avLst/>
                <a:gdLst>
                  <a:gd name="T0" fmla="*/ 11 w 11"/>
                  <a:gd name="T1" fmla="*/ 0 h 12"/>
                  <a:gd name="T2" fmla="*/ 0 w 11"/>
                  <a:gd name="T3" fmla="*/ 0 h 12"/>
                  <a:gd name="T4" fmla="*/ 0 w 11"/>
                  <a:gd name="T5" fmla="*/ 1 h 12"/>
                  <a:gd name="T6" fmla="*/ 5 w 11"/>
                  <a:gd name="T7" fmla="*/ 1 h 12"/>
                  <a:gd name="T8" fmla="*/ 5 w 11"/>
                  <a:gd name="T9" fmla="*/ 6 h 12"/>
                  <a:gd name="T10" fmla="*/ 0 w 11"/>
                  <a:gd name="T11" fmla="*/ 6 h 12"/>
                  <a:gd name="T12" fmla="*/ 0 w 11"/>
                  <a:gd name="T13" fmla="*/ 12 h 12"/>
                  <a:gd name="T14" fmla="*/ 11 w 11"/>
                  <a:gd name="T15" fmla="*/ 12 h 12"/>
                  <a:gd name="T16" fmla="*/ 11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1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7" name="Freeform 603">
                <a:extLst>
                  <a:ext uri="{FF2B5EF4-FFF2-40B4-BE49-F238E27FC236}">
                    <a16:creationId xmlns:a16="http://schemas.microsoft.com/office/drawing/2014/main" xmlns="" id="{A7918056-386E-4A88-9527-41B40952D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1588" y="2700338"/>
                <a:ext cx="17463" cy="19050"/>
              </a:xfrm>
              <a:custGeom>
                <a:avLst/>
                <a:gdLst>
                  <a:gd name="T0" fmla="*/ 11 w 11"/>
                  <a:gd name="T1" fmla="*/ 0 h 12"/>
                  <a:gd name="T2" fmla="*/ 0 w 11"/>
                  <a:gd name="T3" fmla="*/ 0 h 12"/>
                  <a:gd name="T4" fmla="*/ 0 w 11"/>
                  <a:gd name="T5" fmla="*/ 1 h 12"/>
                  <a:gd name="T6" fmla="*/ 5 w 11"/>
                  <a:gd name="T7" fmla="*/ 1 h 12"/>
                  <a:gd name="T8" fmla="*/ 5 w 11"/>
                  <a:gd name="T9" fmla="*/ 6 h 12"/>
                  <a:gd name="T10" fmla="*/ 0 w 11"/>
                  <a:gd name="T11" fmla="*/ 6 h 12"/>
                  <a:gd name="T12" fmla="*/ 0 w 11"/>
                  <a:gd name="T13" fmla="*/ 12 h 12"/>
                  <a:gd name="T14" fmla="*/ 11 w 11"/>
                  <a:gd name="T15" fmla="*/ 12 h 12"/>
                  <a:gd name="T16" fmla="*/ 11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1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8" name="Rectangle 604">
                <a:extLst>
                  <a:ext uri="{FF2B5EF4-FFF2-40B4-BE49-F238E27FC236}">
                    <a16:creationId xmlns:a16="http://schemas.microsoft.com/office/drawing/2014/main" xmlns="" id="{D269A935-E1D3-4E36-B2AD-D2CBDBC839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11588" y="2701926"/>
                <a:ext cx="7938" cy="7938"/>
              </a:xfrm>
              <a:prstGeom prst="rect">
                <a:avLst/>
              </a:prstGeom>
              <a:solidFill>
                <a:srgbClr val="DBE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9" name="Rectangle 605">
                <a:extLst>
                  <a:ext uri="{FF2B5EF4-FFF2-40B4-BE49-F238E27FC236}">
                    <a16:creationId xmlns:a16="http://schemas.microsoft.com/office/drawing/2014/main" xmlns="" id="{F24ECC9A-5C7A-41D7-8FEA-153F58569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11588" y="2701926"/>
                <a:ext cx="7938" cy="7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0" name="Rectangle 606">
                <a:extLst>
                  <a:ext uri="{FF2B5EF4-FFF2-40B4-BE49-F238E27FC236}">
                    <a16:creationId xmlns:a16="http://schemas.microsoft.com/office/drawing/2014/main" xmlns="" id="{BC3B9C2E-4F0B-4CCE-A2D6-1C30779C2E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63963" y="2700338"/>
                <a:ext cx="19050" cy="19050"/>
              </a:xfrm>
              <a:prstGeom prst="rect">
                <a:avLst/>
              </a:prstGeom>
              <a:solidFill>
                <a:srgbClr val="64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1" name="Rectangle 607">
                <a:extLst>
                  <a:ext uri="{FF2B5EF4-FFF2-40B4-BE49-F238E27FC236}">
                    <a16:creationId xmlns:a16="http://schemas.microsoft.com/office/drawing/2014/main" xmlns="" id="{AA5D19ED-2235-4009-B6C4-F717FA7EC1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639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2" name="Rectangle 609">
                <a:extLst>
                  <a:ext uri="{FF2B5EF4-FFF2-40B4-BE49-F238E27FC236}">
                    <a16:creationId xmlns:a16="http://schemas.microsoft.com/office/drawing/2014/main" xmlns="" id="{08E2CAC7-45C4-453F-BFEC-6B3B69FCFF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17925" y="2700338"/>
                <a:ext cx="19050" cy="19050"/>
              </a:xfrm>
              <a:prstGeom prst="rect">
                <a:avLst/>
              </a:prstGeom>
              <a:solidFill>
                <a:srgbClr val="6E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3" name="Rectangle 610">
                <a:extLst>
                  <a:ext uri="{FF2B5EF4-FFF2-40B4-BE49-F238E27FC236}">
                    <a16:creationId xmlns:a16="http://schemas.microsoft.com/office/drawing/2014/main" xmlns="" id="{C9AA4C33-6F85-4530-9C94-8D4DBDCC64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1792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4" name="Rectangle 611">
                <a:extLst>
                  <a:ext uri="{FF2B5EF4-FFF2-40B4-BE49-F238E27FC236}">
                    <a16:creationId xmlns:a16="http://schemas.microsoft.com/office/drawing/2014/main" xmlns="" id="{D309B87C-79F1-4081-A812-3A57549FCA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671888" y="2700338"/>
                <a:ext cx="19050" cy="19050"/>
              </a:xfrm>
              <a:prstGeom prst="rect">
                <a:avLst/>
              </a:prstGeom>
              <a:solidFill>
                <a:srgbClr val="79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5" name="Rectangle 612">
                <a:extLst>
                  <a:ext uri="{FF2B5EF4-FFF2-40B4-BE49-F238E27FC236}">
                    <a16:creationId xmlns:a16="http://schemas.microsoft.com/office/drawing/2014/main" xmlns="" id="{C99C9992-400C-4AA7-9B18-779D2EA0FD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6718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Freeform 613">
                <a:extLst>
                  <a:ext uri="{FF2B5EF4-FFF2-40B4-BE49-F238E27FC236}">
                    <a16:creationId xmlns:a16="http://schemas.microsoft.com/office/drawing/2014/main" xmlns="" id="{9D4E9CDF-01BE-42F7-B509-23AA0C851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263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7" name="Freeform 614">
                <a:extLst>
                  <a:ext uri="{FF2B5EF4-FFF2-40B4-BE49-F238E27FC236}">
                    <a16:creationId xmlns:a16="http://schemas.microsoft.com/office/drawing/2014/main" xmlns="" id="{7CF54279-BC73-4696-A22D-255568C3D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263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8" name="Rectangle 615">
                <a:extLst>
                  <a:ext uri="{FF2B5EF4-FFF2-40B4-BE49-F238E27FC236}">
                    <a16:creationId xmlns:a16="http://schemas.microsoft.com/office/drawing/2014/main" xmlns="" id="{227A1423-A746-48B8-AA1E-4B9C87CD76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78225" y="2700338"/>
                <a:ext cx="19050" cy="19050"/>
              </a:xfrm>
              <a:prstGeom prst="rect">
                <a:avLst/>
              </a:prstGeom>
              <a:solidFill>
                <a:srgbClr val="8CC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9" name="Rectangle 616">
                <a:extLst>
                  <a:ext uri="{FF2B5EF4-FFF2-40B4-BE49-F238E27FC236}">
                    <a16:creationId xmlns:a16="http://schemas.microsoft.com/office/drawing/2014/main" xmlns="" id="{A1FE6125-55D1-4A1C-B52A-B89285C6CC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7822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0" name="Rectangle 617">
                <a:extLst>
                  <a:ext uri="{FF2B5EF4-FFF2-40B4-BE49-F238E27FC236}">
                    <a16:creationId xmlns:a16="http://schemas.microsoft.com/office/drawing/2014/main" xmlns="" id="{088FBFB8-6358-4A11-B9E4-8A9C9B92A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2188" y="2700338"/>
                <a:ext cx="19050" cy="19050"/>
              </a:xfrm>
              <a:prstGeom prst="rect">
                <a:avLst/>
              </a:prstGeom>
              <a:solidFill>
                <a:srgbClr val="97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1" name="Rectangle 618">
                <a:extLst>
                  <a:ext uri="{FF2B5EF4-FFF2-40B4-BE49-F238E27FC236}">
                    <a16:creationId xmlns:a16="http://schemas.microsoft.com/office/drawing/2014/main" xmlns="" id="{2B6F4CB2-9DCF-4589-97F2-154F1CAD38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21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2" name="Rectangle 619">
                <a:extLst>
                  <a:ext uri="{FF2B5EF4-FFF2-40B4-BE49-F238E27FC236}">
                    <a16:creationId xmlns:a16="http://schemas.microsoft.com/office/drawing/2014/main" xmlns="" id="{494D6910-3E7E-4805-892D-0C0BCA0A71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86150" y="2700338"/>
                <a:ext cx="19050" cy="19050"/>
              </a:xfrm>
              <a:prstGeom prst="rect">
                <a:avLst/>
              </a:prstGeom>
              <a:solidFill>
                <a:srgbClr val="A1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Rectangle 620">
                <a:extLst>
                  <a:ext uri="{FF2B5EF4-FFF2-40B4-BE49-F238E27FC236}">
                    <a16:creationId xmlns:a16="http://schemas.microsoft.com/office/drawing/2014/main" xmlns="" id="{5217E2C1-F905-47A2-B723-E105199F47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86150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4" name="Freeform 621">
                <a:extLst>
                  <a:ext uri="{FF2B5EF4-FFF2-40B4-BE49-F238E27FC236}">
                    <a16:creationId xmlns:a16="http://schemas.microsoft.com/office/drawing/2014/main" xmlns="" id="{DE2C33D9-5B89-42C6-B066-4F0778294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113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AC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5" name="Freeform 622">
                <a:extLst>
                  <a:ext uri="{FF2B5EF4-FFF2-40B4-BE49-F238E27FC236}">
                    <a16:creationId xmlns:a16="http://schemas.microsoft.com/office/drawing/2014/main" xmlns="" id="{28D477CB-6EA8-49DF-A30C-21A30D8B19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113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6" name="Rectangle 623">
                <a:extLst>
                  <a:ext uri="{FF2B5EF4-FFF2-40B4-BE49-F238E27FC236}">
                    <a16:creationId xmlns:a16="http://schemas.microsoft.com/office/drawing/2014/main" xmlns="" id="{F4F03899-44D2-4524-805B-B60DA32E0F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92488" y="2700338"/>
                <a:ext cx="19050" cy="19050"/>
              </a:xfrm>
              <a:prstGeom prst="rect">
                <a:avLst/>
              </a:prstGeom>
              <a:solidFill>
                <a:srgbClr val="B5D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7" name="Rectangle 624">
                <a:extLst>
                  <a:ext uri="{FF2B5EF4-FFF2-40B4-BE49-F238E27FC236}">
                    <a16:creationId xmlns:a16="http://schemas.microsoft.com/office/drawing/2014/main" xmlns="" id="{D96169BF-E8B5-4E01-AEEF-148ABA1A16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924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8" name="Rectangle 625">
                <a:extLst>
                  <a:ext uri="{FF2B5EF4-FFF2-40B4-BE49-F238E27FC236}">
                    <a16:creationId xmlns:a16="http://schemas.microsoft.com/office/drawing/2014/main" xmlns="" id="{E26FE89D-8422-4E75-8903-B114C1F9D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46450" y="2700338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9" name="Rectangle 626">
                <a:extLst>
                  <a:ext uri="{FF2B5EF4-FFF2-40B4-BE49-F238E27FC236}">
                    <a16:creationId xmlns:a16="http://schemas.microsoft.com/office/drawing/2014/main" xmlns="" id="{7C3ADCF6-0760-4647-9F99-3CB9A4B38D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46450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0" name="Rectangle 627">
                <a:extLst>
                  <a:ext uri="{FF2B5EF4-FFF2-40B4-BE49-F238E27FC236}">
                    <a16:creationId xmlns:a16="http://schemas.microsoft.com/office/drawing/2014/main" xmlns="" id="{6D6C6834-CEE3-4477-8F93-D91167AB8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0413" y="2700338"/>
                <a:ext cx="19050" cy="19050"/>
              </a:xfrm>
              <a:prstGeom prst="rect">
                <a:avLst/>
              </a:prstGeom>
              <a:solidFill>
                <a:srgbClr val="CAE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1" name="Rectangle 628">
                <a:extLst>
                  <a:ext uri="{FF2B5EF4-FFF2-40B4-BE49-F238E27FC236}">
                    <a16:creationId xmlns:a16="http://schemas.microsoft.com/office/drawing/2014/main" xmlns="" id="{F6C974D6-A6F3-4EB4-A364-707CCD794E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04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2" name="Rectangle 629">
                <a:extLst>
                  <a:ext uri="{FF2B5EF4-FFF2-40B4-BE49-F238E27FC236}">
                    <a16:creationId xmlns:a16="http://schemas.microsoft.com/office/drawing/2014/main" xmlns="" id="{0C83AB30-3870-4DDC-B463-402BCEF3B1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54375" y="2700338"/>
                <a:ext cx="19050" cy="19050"/>
              </a:xfrm>
              <a:prstGeom prst="rect">
                <a:avLst/>
              </a:prstGeom>
              <a:solidFill>
                <a:srgbClr val="D4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3" name="Rectangle 630">
                <a:extLst>
                  <a:ext uri="{FF2B5EF4-FFF2-40B4-BE49-F238E27FC236}">
                    <a16:creationId xmlns:a16="http://schemas.microsoft.com/office/drawing/2014/main" xmlns="" id="{7821FDA9-816B-443F-9334-F381209E9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5437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4" name="Freeform 631">
                <a:extLst>
                  <a:ext uri="{FF2B5EF4-FFF2-40B4-BE49-F238E27FC236}">
                    <a16:creationId xmlns:a16="http://schemas.microsoft.com/office/drawing/2014/main" xmlns="" id="{70B74C62-D2E7-47EE-B426-95E7DDA14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6750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F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5" name="Freeform 632">
                <a:extLst>
                  <a:ext uri="{FF2B5EF4-FFF2-40B4-BE49-F238E27FC236}">
                    <a16:creationId xmlns:a16="http://schemas.microsoft.com/office/drawing/2014/main" xmlns="" id="{26D305FF-8462-4738-8074-805B269ED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6750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6" name="Rectangle 633">
                <a:extLst>
                  <a:ext uri="{FF2B5EF4-FFF2-40B4-BE49-F238E27FC236}">
                    <a16:creationId xmlns:a16="http://schemas.microsoft.com/office/drawing/2014/main" xmlns="" id="{7C90B0E9-CB6E-449A-9E72-489408D149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60713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7" name="Rectangle 634">
                <a:extLst>
                  <a:ext uri="{FF2B5EF4-FFF2-40B4-BE49-F238E27FC236}">
                    <a16:creationId xmlns:a16="http://schemas.microsoft.com/office/drawing/2014/main" xmlns="" id="{7C9B399C-6053-49C5-A558-B7F825240F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607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8" name="Rectangle 635">
                <a:extLst>
                  <a:ext uri="{FF2B5EF4-FFF2-40B4-BE49-F238E27FC236}">
                    <a16:creationId xmlns:a16="http://schemas.microsoft.com/office/drawing/2014/main" xmlns="" id="{83C3AE59-B4EE-4724-996C-685659D16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14675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9" name="Rectangle 636">
                <a:extLst>
                  <a:ext uri="{FF2B5EF4-FFF2-40B4-BE49-F238E27FC236}">
                    <a16:creationId xmlns:a16="http://schemas.microsoft.com/office/drawing/2014/main" xmlns="" id="{F12CF134-616D-42AB-AE99-E837D35864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1467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0" name="Rectangle 637">
                <a:extLst>
                  <a:ext uri="{FF2B5EF4-FFF2-40B4-BE49-F238E27FC236}">
                    <a16:creationId xmlns:a16="http://schemas.microsoft.com/office/drawing/2014/main" xmlns="" id="{F22EFB33-3380-4801-8342-EDCFB824CE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68638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1" name="Rectangle 638">
                <a:extLst>
                  <a:ext uri="{FF2B5EF4-FFF2-40B4-BE49-F238E27FC236}">
                    <a16:creationId xmlns:a16="http://schemas.microsoft.com/office/drawing/2014/main" xmlns="" id="{D2CC7143-7D54-4594-AB19-BEEE8A30CC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686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2" name="Freeform 666">
                <a:extLst>
                  <a:ext uri="{FF2B5EF4-FFF2-40B4-BE49-F238E27FC236}">
                    <a16:creationId xmlns:a16="http://schemas.microsoft.com/office/drawing/2014/main" xmlns="" id="{E957B68B-1C04-48D7-BDEA-3037B6818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6750" y="28463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3" name="Freeform 667">
                <a:extLst>
                  <a:ext uri="{FF2B5EF4-FFF2-40B4-BE49-F238E27FC236}">
                    <a16:creationId xmlns:a16="http://schemas.microsoft.com/office/drawing/2014/main" xmlns="" id="{AC9DA515-CA6C-4756-BCEF-26D8364125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2300" y="28463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4" name="Freeform 713">
                <a:extLst>
                  <a:ext uri="{FF2B5EF4-FFF2-40B4-BE49-F238E27FC236}">
                    <a16:creationId xmlns:a16="http://schemas.microsoft.com/office/drawing/2014/main" xmlns="" id="{B579B2A4-DA5E-47CB-90F7-672C23C73C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7975" y="3503613"/>
                <a:ext cx="90488" cy="26988"/>
              </a:xfrm>
              <a:custGeom>
                <a:avLst/>
                <a:gdLst>
                  <a:gd name="T0" fmla="*/ 73 w 73"/>
                  <a:gd name="T1" fmla="*/ 7 h 22"/>
                  <a:gd name="T2" fmla="*/ 0 w 73"/>
                  <a:gd name="T3" fmla="*/ 19 h 22"/>
                  <a:gd name="T4" fmla="*/ 1 w 73"/>
                  <a:gd name="T5" fmla="*/ 10 h 22"/>
                  <a:gd name="T6" fmla="*/ 69 w 73"/>
                  <a:gd name="T7" fmla="*/ 0 h 22"/>
                  <a:gd name="T8" fmla="*/ 73 w 73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22">
                    <a:moveTo>
                      <a:pt x="73" y="7"/>
                    </a:moveTo>
                    <a:cubicBezTo>
                      <a:pt x="73" y="7"/>
                      <a:pt x="42" y="22"/>
                      <a:pt x="0" y="19"/>
                    </a:cubicBezTo>
                    <a:cubicBezTo>
                      <a:pt x="4" y="16"/>
                      <a:pt x="4" y="12"/>
                      <a:pt x="1" y="10"/>
                    </a:cubicBezTo>
                    <a:cubicBezTo>
                      <a:pt x="46" y="12"/>
                      <a:pt x="69" y="0"/>
                      <a:pt x="69" y="0"/>
                    </a:cubicBezTo>
                    <a:lnTo>
                      <a:pt x="7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5" name="Freeform 772">
                <a:extLst>
                  <a:ext uri="{FF2B5EF4-FFF2-40B4-BE49-F238E27FC236}">
                    <a16:creationId xmlns:a16="http://schemas.microsoft.com/office/drawing/2014/main" xmlns="" id="{365088BF-574E-4187-A265-6E696F6A36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84488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6" name="Freeform 773">
                <a:extLst>
                  <a:ext uri="{FF2B5EF4-FFF2-40B4-BE49-F238E27FC236}">
                    <a16:creationId xmlns:a16="http://schemas.microsoft.com/office/drawing/2014/main" xmlns="" id="{55E52341-337F-40F3-A48A-16ADC0F9D8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93988" y="2873376"/>
                <a:ext cx="33338" cy="39688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8 h 31"/>
                  <a:gd name="T26" fmla="*/ 17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7" name="Freeform 774">
                <a:extLst>
                  <a:ext uri="{FF2B5EF4-FFF2-40B4-BE49-F238E27FC236}">
                    <a16:creationId xmlns:a16="http://schemas.microsoft.com/office/drawing/2014/main" xmlns="" id="{84A7C1E0-9E4E-48BA-9DB9-2DD30A234FE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46363" y="2873376"/>
                <a:ext cx="31750" cy="39688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8 h 31"/>
                  <a:gd name="T26" fmla="*/ 17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8" name="Freeform 775">
                <a:extLst>
                  <a:ext uri="{FF2B5EF4-FFF2-40B4-BE49-F238E27FC236}">
                    <a16:creationId xmlns:a16="http://schemas.microsoft.com/office/drawing/2014/main" xmlns="" id="{99ACBA7E-66B9-4303-9EC5-A0B1F504E7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525" y="2873376"/>
                <a:ext cx="33338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9" name="Freeform 776">
                <a:extLst>
                  <a:ext uri="{FF2B5EF4-FFF2-40B4-BE49-F238E27FC236}">
                    <a16:creationId xmlns:a16="http://schemas.microsoft.com/office/drawing/2014/main" xmlns="" id="{FDCB2A0F-BE79-41A8-B62F-47317A2C81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68575" y="2873376"/>
                <a:ext cx="31750" cy="39688"/>
              </a:xfrm>
              <a:custGeom>
                <a:avLst/>
                <a:gdLst>
                  <a:gd name="T0" fmla="*/ 17 w 25"/>
                  <a:gd name="T1" fmla="*/ 31 h 31"/>
                  <a:gd name="T2" fmla="*/ 8 w 25"/>
                  <a:gd name="T3" fmla="*/ 31 h 31"/>
                  <a:gd name="T4" fmla="*/ 0 w 25"/>
                  <a:gd name="T5" fmla="*/ 23 h 31"/>
                  <a:gd name="T6" fmla="*/ 0 w 25"/>
                  <a:gd name="T7" fmla="*/ 9 h 31"/>
                  <a:gd name="T8" fmla="*/ 8 w 25"/>
                  <a:gd name="T9" fmla="*/ 0 h 31"/>
                  <a:gd name="T10" fmla="*/ 17 w 25"/>
                  <a:gd name="T11" fmla="*/ 0 h 31"/>
                  <a:gd name="T12" fmla="*/ 25 w 25"/>
                  <a:gd name="T13" fmla="*/ 9 h 31"/>
                  <a:gd name="T14" fmla="*/ 25 w 25"/>
                  <a:gd name="T15" fmla="*/ 23 h 31"/>
                  <a:gd name="T16" fmla="*/ 17 w 25"/>
                  <a:gd name="T17" fmla="*/ 31 h 31"/>
                  <a:gd name="T18" fmla="*/ 8 w 25"/>
                  <a:gd name="T19" fmla="*/ 4 h 31"/>
                  <a:gd name="T20" fmla="*/ 3 w 25"/>
                  <a:gd name="T21" fmla="*/ 9 h 31"/>
                  <a:gd name="T22" fmla="*/ 3 w 25"/>
                  <a:gd name="T23" fmla="*/ 23 h 31"/>
                  <a:gd name="T24" fmla="*/ 8 w 25"/>
                  <a:gd name="T25" fmla="*/ 28 h 31"/>
                  <a:gd name="T26" fmla="*/ 17 w 25"/>
                  <a:gd name="T27" fmla="*/ 28 h 31"/>
                  <a:gd name="T28" fmla="*/ 22 w 25"/>
                  <a:gd name="T29" fmla="*/ 23 h 31"/>
                  <a:gd name="T30" fmla="*/ 22 w 25"/>
                  <a:gd name="T31" fmla="*/ 9 h 31"/>
                  <a:gd name="T32" fmla="*/ 17 w 25"/>
                  <a:gd name="T33" fmla="*/ 4 h 31"/>
                  <a:gd name="T34" fmla="*/ 8 w 25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3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4"/>
                      <a:pt x="25" y="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5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0" name="Freeform 777">
                <a:extLst>
                  <a:ext uri="{FF2B5EF4-FFF2-40B4-BE49-F238E27FC236}">
                    <a16:creationId xmlns:a16="http://schemas.microsoft.com/office/drawing/2014/main" xmlns="" id="{2C55AF61-28FD-4520-AC3B-68D3BBFEAA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78075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1" name="Freeform 778">
                <a:extLst>
                  <a:ext uri="{FF2B5EF4-FFF2-40B4-BE49-F238E27FC236}">
                    <a16:creationId xmlns:a16="http://schemas.microsoft.com/office/drawing/2014/main" xmlns="" id="{E912E35F-06F6-4A89-BEDA-80FBB2632A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28863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2" name="Freeform 779">
                <a:extLst>
                  <a:ext uri="{FF2B5EF4-FFF2-40B4-BE49-F238E27FC236}">
                    <a16:creationId xmlns:a16="http://schemas.microsoft.com/office/drawing/2014/main" xmlns="" id="{A83F8A34-B88F-47DE-A100-974B9B8D4A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489200" y="2873376"/>
                <a:ext cx="30163" cy="39688"/>
              </a:xfrm>
              <a:custGeom>
                <a:avLst/>
                <a:gdLst>
                  <a:gd name="T0" fmla="*/ 17 w 25"/>
                  <a:gd name="T1" fmla="*/ 31 h 31"/>
                  <a:gd name="T2" fmla="*/ 8 w 25"/>
                  <a:gd name="T3" fmla="*/ 31 h 31"/>
                  <a:gd name="T4" fmla="*/ 0 w 25"/>
                  <a:gd name="T5" fmla="*/ 23 h 31"/>
                  <a:gd name="T6" fmla="*/ 0 w 25"/>
                  <a:gd name="T7" fmla="*/ 9 h 31"/>
                  <a:gd name="T8" fmla="*/ 8 w 25"/>
                  <a:gd name="T9" fmla="*/ 0 h 31"/>
                  <a:gd name="T10" fmla="*/ 17 w 25"/>
                  <a:gd name="T11" fmla="*/ 0 h 31"/>
                  <a:gd name="T12" fmla="*/ 25 w 25"/>
                  <a:gd name="T13" fmla="*/ 9 h 31"/>
                  <a:gd name="T14" fmla="*/ 25 w 25"/>
                  <a:gd name="T15" fmla="*/ 23 h 31"/>
                  <a:gd name="T16" fmla="*/ 17 w 25"/>
                  <a:gd name="T17" fmla="*/ 31 h 31"/>
                  <a:gd name="T18" fmla="*/ 8 w 25"/>
                  <a:gd name="T19" fmla="*/ 4 h 31"/>
                  <a:gd name="T20" fmla="*/ 3 w 25"/>
                  <a:gd name="T21" fmla="*/ 9 h 31"/>
                  <a:gd name="T22" fmla="*/ 3 w 25"/>
                  <a:gd name="T23" fmla="*/ 23 h 31"/>
                  <a:gd name="T24" fmla="*/ 8 w 25"/>
                  <a:gd name="T25" fmla="*/ 28 h 31"/>
                  <a:gd name="T26" fmla="*/ 17 w 25"/>
                  <a:gd name="T27" fmla="*/ 28 h 31"/>
                  <a:gd name="T28" fmla="*/ 22 w 25"/>
                  <a:gd name="T29" fmla="*/ 23 h 31"/>
                  <a:gd name="T30" fmla="*/ 22 w 25"/>
                  <a:gd name="T31" fmla="*/ 9 h 31"/>
                  <a:gd name="T32" fmla="*/ 17 w 25"/>
                  <a:gd name="T33" fmla="*/ 4 h 31"/>
                  <a:gd name="T34" fmla="*/ 8 w 25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3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4"/>
                      <a:pt x="25" y="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5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3" name="Freeform 780">
                <a:extLst>
                  <a:ext uri="{FF2B5EF4-FFF2-40B4-BE49-F238E27FC236}">
                    <a16:creationId xmlns:a16="http://schemas.microsoft.com/office/drawing/2014/main" xmlns="" id="{CC5CB3A6-4C84-4DF7-988B-1C499BDC7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0" y="2873376"/>
                <a:ext cx="26988" cy="38100"/>
              </a:xfrm>
              <a:custGeom>
                <a:avLst/>
                <a:gdLst>
                  <a:gd name="T0" fmla="*/ 20 w 22"/>
                  <a:gd name="T1" fmla="*/ 5 h 30"/>
                  <a:gd name="T2" fmla="*/ 22 w 22"/>
                  <a:gd name="T3" fmla="*/ 9 h 30"/>
                  <a:gd name="T4" fmla="*/ 22 w 22"/>
                  <a:gd name="T5" fmla="*/ 23 h 30"/>
                  <a:gd name="T6" fmla="*/ 17 w 22"/>
                  <a:gd name="T7" fmla="*/ 28 h 30"/>
                  <a:gd name="T8" fmla="*/ 8 w 22"/>
                  <a:gd name="T9" fmla="*/ 28 h 30"/>
                  <a:gd name="T10" fmla="*/ 6 w 22"/>
                  <a:gd name="T11" fmla="*/ 27 h 30"/>
                  <a:gd name="T12" fmla="*/ 8 w 22"/>
                  <a:gd name="T13" fmla="*/ 28 h 30"/>
                  <a:gd name="T14" fmla="*/ 17 w 22"/>
                  <a:gd name="T15" fmla="*/ 28 h 30"/>
                  <a:gd name="T16" fmla="*/ 22 w 22"/>
                  <a:gd name="T17" fmla="*/ 23 h 30"/>
                  <a:gd name="T18" fmla="*/ 22 w 22"/>
                  <a:gd name="T19" fmla="*/ 9 h 30"/>
                  <a:gd name="T20" fmla="*/ 20 w 22"/>
                  <a:gd name="T21" fmla="*/ 5 h 30"/>
                  <a:gd name="T22" fmla="*/ 17 w 22"/>
                  <a:gd name="T23" fmla="*/ 0 h 30"/>
                  <a:gd name="T24" fmla="*/ 8 w 22"/>
                  <a:gd name="T25" fmla="*/ 0 h 30"/>
                  <a:gd name="T26" fmla="*/ 0 w 22"/>
                  <a:gd name="T27" fmla="*/ 9 h 30"/>
                  <a:gd name="T28" fmla="*/ 0 w 22"/>
                  <a:gd name="T29" fmla="*/ 23 h 30"/>
                  <a:gd name="T30" fmla="*/ 4 w 22"/>
                  <a:gd name="T31" fmla="*/ 30 h 30"/>
                  <a:gd name="T32" fmla="*/ 0 w 22"/>
                  <a:gd name="T33" fmla="*/ 23 h 30"/>
                  <a:gd name="T34" fmla="*/ 0 w 22"/>
                  <a:gd name="T35" fmla="*/ 9 h 30"/>
                  <a:gd name="T36" fmla="*/ 8 w 22"/>
                  <a:gd name="T37" fmla="*/ 1 h 30"/>
                  <a:gd name="T38" fmla="*/ 17 w 22"/>
                  <a:gd name="T39" fmla="*/ 1 h 30"/>
                  <a:gd name="T40" fmla="*/ 22 w 22"/>
                  <a:gd name="T41" fmla="*/ 2 h 30"/>
                  <a:gd name="T42" fmla="*/ 17 w 22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30">
                    <a:moveTo>
                      <a:pt x="20" y="5"/>
                    </a:moveTo>
                    <a:cubicBezTo>
                      <a:pt x="21" y="6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6" y="27"/>
                      <a:pt x="6" y="27"/>
                    </a:cubicBezTo>
                    <a:cubicBezTo>
                      <a:pt x="7" y="27"/>
                      <a:pt x="7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6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7"/>
                      <a:pt x="21" y="6"/>
                      <a:pt x="20" y="5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6"/>
                      <a:pt x="1" y="28"/>
                      <a:pt x="4" y="30"/>
                    </a:cubicBezTo>
                    <a:cubicBezTo>
                      <a:pt x="1" y="28"/>
                      <a:pt x="0" y="26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9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21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4" name="Freeform 781">
                <a:extLst>
                  <a:ext uri="{FF2B5EF4-FFF2-40B4-BE49-F238E27FC236}">
                    <a16:creationId xmlns:a16="http://schemas.microsoft.com/office/drawing/2014/main" xmlns="" id="{0E1197FC-38EE-4DCA-802D-8885519262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0" y="2874963"/>
                <a:ext cx="31750" cy="38100"/>
              </a:xfrm>
              <a:custGeom>
                <a:avLst/>
                <a:gdLst>
                  <a:gd name="T0" fmla="*/ 6 w 26"/>
                  <a:gd name="T1" fmla="*/ 26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0 w 26"/>
                  <a:gd name="T11" fmla="*/ 4 h 30"/>
                  <a:gd name="T12" fmla="*/ 22 w 26"/>
                  <a:gd name="T13" fmla="*/ 8 h 30"/>
                  <a:gd name="T14" fmla="*/ 22 w 26"/>
                  <a:gd name="T15" fmla="*/ 22 h 30"/>
                  <a:gd name="T16" fmla="*/ 17 w 26"/>
                  <a:gd name="T17" fmla="*/ 27 h 30"/>
                  <a:gd name="T18" fmla="*/ 8 w 26"/>
                  <a:gd name="T19" fmla="*/ 27 h 30"/>
                  <a:gd name="T20" fmla="*/ 6 w 26"/>
                  <a:gd name="T21" fmla="*/ 26 h 30"/>
                  <a:gd name="T22" fmla="*/ 17 w 26"/>
                  <a:gd name="T23" fmla="*/ 0 h 30"/>
                  <a:gd name="T24" fmla="*/ 8 w 26"/>
                  <a:gd name="T25" fmla="*/ 0 h 30"/>
                  <a:gd name="T26" fmla="*/ 0 w 26"/>
                  <a:gd name="T27" fmla="*/ 8 h 30"/>
                  <a:gd name="T28" fmla="*/ 0 w 26"/>
                  <a:gd name="T29" fmla="*/ 22 h 30"/>
                  <a:gd name="T30" fmla="*/ 4 w 26"/>
                  <a:gd name="T31" fmla="*/ 29 h 30"/>
                  <a:gd name="T32" fmla="*/ 8 w 26"/>
                  <a:gd name="T33" fmla="*/ 30 h 30"/>
                  <a:gd name="T34" fmla="*/ 17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22 w 26"/>
                  <a:gd name="T41" fmla="*/ 1 h 30"/>
                  <a:gd name="T42" fmla="*/ 17 w 26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30">
                    <a:moveTo>
                      <a:pt x="6" y="26"/>
                    </a:moveTo>
                    <a:cubicBezTo>
                      <a:pt x="4" y="25"/>
                      <a:pt x="3" y="24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1" y="5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7"/>
                      <a:pt x="7" y="26"/>
                      <a:pt x="6" y="26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5"/>
                      <a:pt x="1" y="27"/>
                      <a:pt x="4" y="29"/>
                    </a:cubicBezTo>
                    <a:cubicBezTo>
                      <a:pt x="5" y="30"/>
                      <a:pt x="7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6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4" y="2"/>
                      <a:pt x="22" y="1"/>
                    </a:cubicBezTo>
                    <a:cubicBezTo>
                      <a:pt x="21" y="0"/>
                      <a:pt x="19" y="0"/>
                      <a:pt x="17" y="0"/>
                    </a:cubicBezTo>
                  </a:path>
                </a:pathLst>
              </a:custGeom>
              <a:solidFill>
                <a:srgbClr val="7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5" name="Freeform 782">
                <a:extLst>
                  <a:ext uri="{FF2B5EF4-FFF2-40B4-BE49-F238E27FC236}">
                    <a16:creationId xmlns:a16="http://schemas.microsoft.com/office/drawing/2014/main" xmlns="" id="{EBCC927D-5B62-4CD7-B0EA-42AC6738AE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5313" y="2873376"/>
                <a:ext cx="33338" cy="39688"/>
              </a:xfrm>
              <a:custGeom>
                <a:avLst/>
                <a:gdLst>
                  <a:gd name="T0" fmla="*/ 18 w 26"/>
                  <a:gd name="T1" fmla="*/ 0 h 31"/>
                  <a:gd name="T2" fmla="*/ 9 w 26"/>
                  <a:gd name="T3" fmla="*/ 0 h 31"/>
                  <a:gd name="T4" fmla="*/ 0 w 26"/>
                  <a:gd name="T5" fmla="*/ 9 h 31"/>
                  <a:gd name="T6" fmla="*/ 0 w 26"/>
                  <a:gd name="T7" fmla="*/ 23 h 31"/>
                  <a:gd name="T8" fmla="*/ 9 w 26"/>
                  <a:gd name="T9" fmla="*/ 31 h 31"/>
                  <a:gd name="T10" fmla="*/ 11 w 26"/>
                  <a:gd name="T11" fmla="*/ 31 h 31"/>
                  <a:gd name="T12" fmla="*/ 11 w 26"/>
                  <a:gd name="T13" fmla="*/ 28 h 31"/>
                  <a:gd name="T14" fmla="*/ 9 w 26"/>
                  <a:gd name="T15" fmla="*/ 28 h 31"/>
                  <a:gd name="T16" fmla="*/ 4 w 26"/>
                  <a:gd name="T17" fmla="*/ 23 h 31"/>
                  <a:gd name="T18" fmla="*/ 4 w 26"/>
                  <a:gd name="T19" fmla="*/ 9 h 31"/>
                  <a:gd name="T20" fmla="*/ 1 w 26"/>
                  <a:gd name="T21" fmla="*/ 9 h 31"/>
                  <a:gd name="T22" fmla="*/ 10 w 26"/>
                  <a:gd name="T23" fmla="*/ 1 h 31"/>
                  <a:gd name="T24" fmla="*/ 15 w 26"/>
                  <a:gd name="T25" fmla="*/ 1 h 31"/>
                  <a:gd name="T26" fmla="*/ 15 w 26"/>
                  <a:gd name="T27" fmla="*/ 1 h 31"/>
                  <a:gd name="T28" fmla="*/ 15 w 26"/>
                  <a:gd name="T29" fmla="*/ 4 h 31"/>
                  <a:gd name="T30" fmla="*/ 18 w 26"/>
                  <a:gd name="T31" fmla="*/ 4 h 31"/>
                  <a:gd name="T32" fmla="*/ 23 w 26"/>
                  <a:gd name="T33" fmla="*/ 9 h 31"/>
                  <a:gd name="T34" fmla="*/ 23 w 26"/>
                  <a:gd name="T35" fmla="*/ 23 h 31"/>
                  <a:gd name="T36" fmla="*/ 18 w 26"/>
                  <a:gd name="T37" fmla="*/ 28 h 31"/>
                  <a:gd name="T38" fmla="*/ 15 w 26"/>
                  <a:gd name="T39" fmla="*/ 28 h 31"/>
                  <a:gd name="T40" fmla="*/ 15 w 26"/>
                  <a:gd name="T41" fmla="*/ 31 h 31"/>
                  <a:gd name="T42" fmla="*/ 18 w 26"/>
                  <a:gd name="T43" fmla="*/ 31 h 31"/>
                  <a:gd name="T44" fmla="*/ 26 w 26"/>
                  <a:gd name="T45" fmla="*/ 23 h 31"/>
                  <a:gd name="T46" fmla="*/ 26 w 26"/>
                  <a:gd name="T47" fmla="*/ 9 h 31"/>
                  <a:gd name="T48" fmla="*/ 18 w 26"/>
                  <a:gd name="T4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31"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6" y="28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4"/>
                      <a:pt x="23" y="6"/>
                      <a:pt x="23" y="9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5"/>
                      <a:pt x="20" y="28"/>
                      <a:pt x="18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3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3" y="0"/>
                      <a:pt x="18" y="0"/>
                    </a:cubicBezTo>
                  </a:path>
                </a:pathLst>
              </a:custGeom>
              <a:solidFill>
                <a:srgbClr val="36A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6" name="Freeform 783">
                <a:extLst>
                  <a:ext uri="{FF2B5EF4-FFF2-40B4-BE49-F238E27FC236}">
                    <a16:creationId xmlns:a16="http://schemas.microsoft.com/office/drawing/2014/main" xmlns="" id="{6066D74A-2ACB-4571-AE92-C58D9B1576F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36900" y="2874963"/>
                <a:ext cx="17463" cy="38100"/>
              </a:xfrm>
              <a:custGeom>
                <a:avLst/>
                <a:gdLst>
                  <a:gd name="T0" fmla="*/ 14 w 14"/>
                  <a:gd name="T1" fmla="*/ 27 h 30"/>
                  <a:gd name="T2" fmla="*/ 10 w 14"/>
                  <a:gd name="T3" fmla="*/ 27 h 30"/>
                  <a:gd name="T4" fmla="*/ 10 w 14"/>
                  <a:gd name="T5" fmla="*/ 30 h 30"/>
                  <a:gd name="T6" fmla="*/ 14 w 14"/>
                  <a:gd name="T7" fmla="*/ 30 h 30"/>
                  <a:gd name="T8" fmla="*/ 14 w 14"/>
                  <a:gd name="T9" fmla="*/ 27 h 30"/>
                  <a:gd name="T10" fmla="*/ 14 w 14"/>
                  <a:gd name="T11" fmla="*/ 0 h 30"/>
                  <a:gd name="T12" fmla="*/ 9 w 14"/>
                  <a:gd name="T13" fmla="*/ 0 h 30"/>
                  <a:gd name="T14" fmla="*/ 0 w 14"/>
                  <a:gd name="T15" fmla="*/ 8 h 30"/>
                  <a:gd name="T16" fmla="*/ 3 w 14"/>
                  <a:gd name="T17" fmla="*/ 8 h 30"/>
                  <a:gd name="T18" fmla="*/ 3 w 14"/>
                  <a:gd name="T19" fmla="*/ 8 h 30"/>
                  <a:gd name="T20" fmla="*/ 8 w 14"/>
                  <a:gd name="T21" fmla="*/ 3 h 30"/>
                  <a:gd name="T22" fmla="*/ 14 w 14"/>
                  <a:gd name="T23" fmla="*/ 3 h 30"/>
                  <a:gd name="T24" fmla="*/ 14 w 14"/>
                  <a:gd name="T25" fmla="*/ 0 h 30"/>
                  <a:gd name="T26" fmla="*/ 14 w 14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0">
                    <a:moveTo>
                      <a:pt x="14" y="27"/>
                    </a:move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27"/>
                      <a:pt x="14" y="27"/>
                      <a:pt x="14" y="27"/>
                    </a:cubicBezTo>
                    <a:moveTo>
                      <a:pt x="1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5BB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7" name="Freeform 784">
                <a:extLst>
                  <a:ext uri="{FF2B5EF4-FFF2-40B4-BE49-F238E27FC236}">
                    <a16:creationId xmlns:a16="http://schemas.microsoft.com/office/drawing/2014/main" xmlns="" id="{6D675374-5D6C-42F9-A182-FE55925B8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275" y="2873376"/>
                <a:ext cx="28575" cy="39688"/>
              </a:xfrm>
              <a:custGeom>
                <a:avLst/>
                <a:gdLst>
                  <a:gd name="T0" fmla="*/ 16 w 23"/>
                  <a:gd name="T1" fmla="*/ 0 h 31"/>
                  <a:gd name="T2" fmla="*/ 7 w 23"/>
                  <a:gd name="T3" fmla="*/ 0 h 31"/>
                  <a:gd name="T4" fmla="*/ 0 w 23"/>
                  <a:gd name="T5" fmla="*/ 4 h 31"/>
                  <a:gd name="T6" fmla="*/ 1 w 23"/>
                  <a:gd name="T7" fmla="*/ 9 h 31"/>
                  <a:gd name="T8" fmla="*/ 1 w 23"/>
                  <a:gd name="T9" fmla="*/ 23 h 31"/>
                  <a:gd name="T10" fmla="*/ 0 w 23"/>
                  <a:gd name="T11" fmla="*/ 28 h 31"/>
                  <a:gd name="T12" fmla="*/ 7 w 23"/>
                  <a:gd name="T13" fmla="*/ 31 h 31"/>
                  <a:gd name="T14" fmla="*/ 16 w 23"/>
                  <a:gd name="T15" fmla="*/ 31 h 31"/>
                  <a:gd name="T16" fmla="*/ 23 w 23"/>
                  <a:gd name="T17" fmla="*/ 28 h 31"/>
                  <a:gd name="T18" fmla="*/ 23 w 23"/>
                  <a:gd name="T19" fmla="*/ 5 h 31"/>
                  <a:gd name="T20" fmla="*/ 20 w 23"/>
                  <a:gd name="T21" fmla="*/ 7 h 31"/>
                  <a:gd name="T22" fmla="*/ 21 w 23"/>
                  <a:gd name="T23" fmla="*/ 9 h 31"/>
                  <a:gd name="T24" fmla="*/ 21 w 23"/>
                  <a:gd name="T25" fmla="*/ 23 h 31"/>
                  <a:gd name="T26" fmla="*/ 16 w 23"/>
                  <a:gd name="T27" fmla="*/ 28 h 31"/>
                  <a:gd name="T28" fmla="*/ 7 w 23"/>
                  <a:gd name="T29" fmla="*/ 28 h 31"/>
                  <a:gd name="T30" fmla="*/ 2 w 23"/>
                  <a:gd name="T31" fmla="*/ 23 h 31"/>
                  <a:gd name="T32" fmla="*/ 2 w 23"/>
                  <a:gd name="T33" fmla="*/ 9 h 31"/>
                  <a:gd name="T34" fmla="*/ 7 w 23"/>
                  <a:gd name="T35" fmla="*/ 4 h 31"/>
                  <a:gd name="T36" fmla="*/ 16 w 23"/>
                  <a:gd name="T37" fmla="*/ 4 h 31"/>
                  <a:gd name="T38" fmla="*/ 18 w 23"/>
                  <a:gd name="T39" fmla="*/ 4 h 31"/>
                  <a:gd name="T40" fmla="*/ 20 w 23"/>
                  <a:gd name="T41" fmla="*/ 2 h 31"/>
                  <a:gd name="T42" fmla="*/ 16 w 23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31">
                    <a:moveTo>
                      <a:pt x="1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1" y="2"/>
                      <a:pt x="0" y="4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5"/>
                      <a:pt x="1" y="26"/>
                      <a:pt x="0" y="28"/>
                    </a:cubicBezTo>
                    <a:cubicBezTo>
                      <a:pt x="1" y="30"/>
                      <a:pt x="4" y="31"/>
                      <a:pt x="7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9" y="31"/>
                      <a:pt x="21" y="30"/>
                      <a:pt x="23" y="28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5"/>
                      <a:pt x="18" y="28"/>
                      <a:pt x="1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28"/>
                      <a:pt x="2" y="25"/>
                      <a:pt x="2" y="2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6"/>
                      <a:pt x="4" y="4"/>
                      <a:pt x="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7" y="0"/>
                      <a:pt x="16" y="0"/>
                    </a:cubicBezTo>
                  </a:path>
                </a:pathLst>
              </a:custGeom>
              <a:solidFill>
                <a:srgbClr val="3A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8" name="Freeform 785">
                <a:extLst>
                  <a:ext uri="{FF2B5EF4-FFF2-40B4-BE49-F238E27FC236}">
                    <a16:creationId xmlns:a16="http://schemas.microsoft.com/office/drawing/2014/main" xmlns="" id="{E30A1DA4-8267-4DC4-ACC5-E2952966C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688" y="2878138"/>
                <a:ext cx="3175" cy="30163"/>
              </a:xfrm>
              <a:custGeom>
                <a:avLst/>
                <a:gdLst>
                  <a:gd name="T0" fmla="*/ 2 w 3"/>
                  <a:gd name="T1" fmla="*/ 0 h 24"/>
                  <a:gd name="T2" fmla="*/ 0 w 3"/>
                  <a:gd name="T3" fmla="*/ 5 h 24"/>
                  <a:gd name="T4" fmla="*/ 0 w 3"/>
                  <a:gd name="T5" fmla="*/ 19 h 24"/>
                  <a:gd name="T6" fmla="*/ 2 w 3"/>
                  <a:gd name="T7" fmla="*/ 24 h 24"/>
                  <a:gd name="T8" fmla="*/ 3 w 3"/>
                  <a:gd name="T9" fmla="*/ 19 h 24"/>
                  <a:gd name="T10" fmla="*/ 3 w 3"/>
                  <a:gd name="T11" fmla="*/ 5 h 24"/>
                  <a:gd name="T12" fmla="*/ 2 w 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2"/>
                      <a:pt x="2" y="24"/>
                    </a:cubicBezTo>
                    <a:cubicBezTo>
                      <a:pt x="3" y="22"/>
                      <a:pt x="3" y="21"/>
                      <a:pt x="3" y="19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solidFill>
                <a:srgbClr val="56B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9" name="Freeform 786">
                <a:extLst>
                  <a:ext uri="{FF2B5EF4-FFF2-40B4-BE49-F238E27FC236}">
                    <a16:creationId xmlns:a16="http://schemas.microsoft.com/office/drawing/2014/main" xmlns="" id="{3A7F10F9-0B05-4747-9E6E-92353E0E6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1500" y="2876551"/>
                <a:ext cx="7938" cy="31750"/>
              </a:xfrm>
              <a:custGeom>
                <a:avLst/>
                <a:gdLst>
                  <a:gd name="T0" fmla="*/ 2 w 6"/>
                  <a:gd name="T1" fmla="*/ 0 h 26"/>
                  <a:gd name="T2" fmla="*/ 0 w 6"/>
                  <a:gd name="T3" fmla="*/ 2 h 26"/>
                  <a:gd name="T4" fmla="*/ 2 w 6"/>
                  <a:gd name="T5" fmla="*/ 5 h 26"/>
                  <a:gd name="T6" fmla="*/ 5 w 6"/>
                  <a:gd name="T7" fmla="*/ 3 h 26"/>
                  <a:gd name="T8" fmla="*/ 5 w 6"/>
                  <a:gd name="T9" fmla="*/ 26 h 26"/>
                  <a:gd name="T10" fmla="*/ 6 w 6"/>
                  <a:gd name="T11" fmla="*/ 21 h 26"/>
                  <a:gd name="T12" fmla="*/ 6 w 6"/>
                  <a:gd name="T13" fmla="*/ 7 h 26"/>
                  <a:gd name="T14" fmla="*/ 2 w 6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3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1"/>
                      <a:pt x="2" y="0"/>
                    </a:cubicBezTo>
                  </a:path>
                </a:pathLst>
              </a:custGeom>
              <a:solidFill>
                <a:srgbClr val="56B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0" name="Freeform 787">
                <a:extLst>
                  <a:ext uri="{FF2B5EF4-FFF2-40B4-BE49-F238E27FC236}">
                    <a16:creationId xmlns:a16="http://schemas.microsoft.com/office/drawing/2014/main" xmlns="" id="{79920F65-3E2A-4256-BDEE-5C62B823AE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6438" y="2873376"/>
                <a:ext cx="30163" cy="39688"/>
              </a:xfrm>
              <a:custGeom>
                <a:avLst/>
                <a:gdLst>
                  <a:gd name="T0" fmla="*/ 19 w 24"/>
                  <a:gd name="T1" fmla="*/ 4 h 31"/>
                  <a:gd name="T2" fmla="*/ 18 w 24"/>
                  <a:gd name="T3" fmla="*/ 4 h 31"/>
                  <a:gd name="T4" fmla="*/ 22 w 24"/>
                  <a:gd name="T5" fmla="*/ 9 h 31"/>
                  <a:gd name="T6" fmla="*/ 22 w 24"/>
                  <a:gd name="T7" fmla="*/ 23 h 31"/>
                  <a:gd name="T8" fmla="*/ 17 w 24"/>
                  <a:gd name="T9" fmla="*/ 28 h 31"/>
                  <a:gd name="T10" fmla="*/ 9 w 24"/>
                  <a:gd name="T11" fmla="*/ 28 h 31"/>
                  <a:gd name="T12" fmla="*/ 10 w 24"/>
                  <a:gd name="T13" fmla="*/ 28 h 31"/>
                  <a:gd name="T14" fmla="*/ 19 w 24"/>
                  <a:gd name="T15" fmla="*/ 28 h 31"/>
                  <a:gd name="T16" fmla="*/ 24 w 24"/>
                  <a:gd name="T17" fmla="*/ 23 h 31"/>
                  <a:gd name="T18" fmla="*/ 24 w 24"/>
                  <a:gd name="T19" fmla="*/ 9 h 31"/>
                  <a:gd name="T20" fmla="*/ 19 w 24"/>
                  <a:gd name="T21" fmla="*/ 4 h 31"/>
                  <a:gd name="T22" fmla="*/ 17 w 24"/>
                  <a:gd name="T23" fmla="*/ 0 h 31"/>
                  <a:gd name="T24" fmla="*/ 8 w 24"/>
                  <a:gd name="T25" fmla="*/ 0 h 31"/>
                  <a:gd name="T26" fmla="*/ 0 w 24"/>
                  <a:gd name="T27" fmla="*/ 9 h 31"/>
                  <a:gd name="T28" fmla="*/ 0 w 24"/>
                  <a:gd name="T29" fmla="*/ 23 h 31"/>
                  <a:gd name="T30" fmla="*/ 8 w 24"/>
                  <a:gd name="T31" fmla="*/ 31 h 31"/>
                  <a:gd name="T32" fmla="*/ 9 w 24"/>
                  <a:gd name="T33" fmla="*/ 31 h 31"/>
                  <a:gd name="T34" fmla="*/ 2 w 24"/>
                  <a:gd name="T35" fmla="*/ 23 h 31"/>
                  <a:gd name="T36" fmla="*/ 2 w 24"/>
                  <a:gd name="T37" fmla="*/ 9 h 31"/>
                  <a:gd name="T38" fmla="*/ 10 w 24"/>
                  <a:gd name="T39" fmla="*/ 1 h 31"/>
                  <a:gd name="T40" fmla="*/ 19 w 24"/>
                  <a:gd name="T41" fmla="*/ 1 h 31"/>
                  <a:gd name="T42" fmla="*/ 17 w 24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1">
                    <a:moveTo>
                      <a:pt x="19" y="4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20" y="5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10" y="28"/>
                      <a:pt x="10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28"/>
                      <a:pt x="24" y="26"/>
                      <a:pt x="24" y="2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6"/>
                      <a:pt x="22" y="4"/>
                      <a:pt x="19" y="4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5" y="31"/>
                      <a:pt x="2" y="27"/>
                      <a:pt x="2" y="2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4"/>
                      <a:pt x="5" y="1"/>
                      <a:pt x="1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29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1" name="Freeform 788">
                <a:extLst>
                  <a:ext uri="{FF2B5EF4-FFF2-40B4-BE49-F238E27FC236}">
                    <a16:creationId xmlns:a16="http://schemas.microsoft.com/office/drawing/2014/main" xmlns="" id="{7FF2C71F-5F35-4977-85D6-B9ADDF1016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9613" y="2874963"/>
                <a:ext cx="30163" cy="38100"/>
              </a:xfrm>
              <a:custGeom>
                <a:avLst/>
                <a:gdLst>
                  <a:gd name="T0" fmla="*/ 6 w 24"/>
                  <a:gd name="T1" fmla="*/ 27 h 30"/>
                  <a:gd name="T2" fmla="*/ 1 w 24"/>
                  <a:gd name="T3" fmla="*/ 22 h 30"/>
                  <a:gd name="T4" fmla="*/ 1 w 24"/>
                  <a:gd name="T5" fmla="*/ 8 h 30"/>
                  <a:gd name="T6" fmla="*/ 6 w 24"/>
                  <a:gd name="T7" fmla="*/ 3 h 30"/>
                  <a:gd name="T8" fmla="*/ 15 w 24"/>
                  <a:gd name="T9" fmla="*/ 3 h 30"/>
                  <a:gd name="T10" fmla="*/ 16 w 24"/>
                  <a:gd name="T11" fmla="*/ 3 h 30"/>
                  <a:gd name="T12" fmla="*/ 17 w 24"/>
                  <a:gd name="T13" fmla="*/ 3 h 30"/>
                  <a:gd name="T14" fmla="*/ 22 w 24"/>
                  <a:gd name="T15" fmla="*/ 8 h 30"/>
                  <a:gd name="T16" fmla="*/ 22 w 24"/>
                  <a:gd name="T17" fmla="*/ 22 h 30"/>
                  <a:gd name="T18" fmla="*/ 17 w 24"/>
                  <a:gd name="T19" fmla="*/ 27 h 30"/>
                  <a:gd name="T20" fmla="*/ 8 w 24"/>
                  <a:gd name="T21" fmla="*/ 27 h 30"/>
                  <a:gd name="T22" fmla="*/ 7 w 24"/>
                  <a:gd name="T23" fmla="*/ 27 h 30"/>
                  <a:gd name="T24" fmla="*/ 6 w 24"/>
                  <a:gd name="T25" fmla="*/ 27 h 30"/>
                  <a:gd name="T26" fmla="*/ 17 w 24"/>
                  <a:gd name="T27" fmla="*/ 0 h 30"/>
                  <a:gd name="T28" fmla="*/ 8 w 24"/>
                  <a:gd name="T29" fmla="*/ 0 h 30"/>
                  <a:gd name="T30" fmla="*/ 0 w 24"/>
                  <a:gd name="T31" fmla="*/ 8 h 30"/>
                  <a:gd name="T32" fmla="*/ 0 w 24"/>
                  <a:gd name="T33" fmla="*/ 22 h 30"/>
                  <a:gd name="T34" fmla="*/ 7 w 24"/>
                  <a:gd name="T35" fmla="*/ 30 h 30"/>
                  <a:gd name="T36" fmla="*/ 15 w 24"/>
                  <a:gd name="T37" fmla="*/ 30 h 30"/>
                  <a:gd name="T38" fmla="*/ 24 w 24"/>
                  <a:gd name="T39" fmla="*/ 22 h 30"/>
                  <a:gd name="T40" fmla="*/ 24 w 24"/>
                  <a:gd name="T41" fmla="*/ 8 h 30"/>
                  <a:gd name="T42" fmla="*/ 17 w 24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0">
                    <a:moveTo>
                      <a:pt x="6" y="27"/>
                    </a:moveTo>
                    <a:cubicBezTo>
                      <a:pt x="4" y="27"/>
                      <a:pt x="1" y="24"/>
                      <a:pt x="1" y="2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5"/>
                      <a:pt x="4" y="3"/>
                      <a:pt x="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6" y="27"/>
                      <a:pt x="6" y="27"/>
                      <a:pt x="6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6"/>
                      <a:pt x="3" y="30"/>
                      <a:pt x="7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20" y="30"/>
                      <a:pt x="24" y="26"/>
                      <a:pt x="24" y="2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4"/>
                      <a:pt x="21" y="0"/>
                      <a:pt x="17" y="0"/>
                    </a:cubicBezTo>
                  </a:path>
                </a:pathLst>
              </a:custGeom>
              <a:solidFill>
                <a:srgbClr val="6BC2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2" name="Freeform 789">
                <a:extLst>
                  <a:ext uri="{FF2B5EF4-FFF2-40B4-BE49-F238E27FC236}">
                    <a16:creationId xmlns:a16="http://schemas.microsoft.com/office/drawing/2014/main" xmlns="" id="{93315763-6046-4327-9D51-43D86E9F4E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92475" y="2874963"/>
                <a:ext cx="17463" cy="38100"/>
              </a:xfrm>
              <a:custGeom>
                <a:avLst/>
                <a:gdLst>
                  <a:gd name="T0" fmla="*/ 9 w 11"/>
                  <a:gd name="T1" fmla="*/ 3 h 24"/>
                  <a:gd name="T2" fmla="*/ 7 w 11"/>
                  <a:gd name="T3" fmla="*/ 5 h 24"/>
                  <a:gd name="T4" fmla="*/ 7 w 11"/>
                  <a:gd name="T5" fmla="*/ 24 h 24"/>
                  <a:gd name="T6" fmla="*/ 9 w 11"/>
                  <a:gd name="T7" fmla="*/ 24 h 24"/>
                  <a:gd name="T8" fmla="*/ 9 w 11"/>
                  <a:gd name="T9" fmla="*/ 3 h 24"/>
                  <a:gd name="T10" fmla="*/ 11 w 11"/>
                  <a:gd name="T11" fmla="*/ 0 h 24"/>
                  <a:gd name="T12" fmla="*/ 7 w 11"/>
                  <a:gd name="T13" fmla="*/ 0 h 24"/>
                  <a:gd name="T14" fmla="*/ 0 w 11"/>
                  <a:gd name="T15" fmla="*/ 6 h 24"/>
                  <a:gd name="T16" fmla="*/ 2 w 11"/>
                  <a:gd name="T17" fmla="*/ 6 h 24"/>
                  <a:gd name="T18" fmla="*/ 8 w 11"/>
                  <a:gd name="T19" fmla="*/ 0 h 24"/>
                  <a:gd name="T20" fmla="*/ 11 w 11"/>
                  <a:gd name="T21" fmla="*/ 0 h 24"/>
                  <a:gd name="T22" fmla="*/ 11 w 1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9" y="3"/>
                    </a:moveTo>
                    <a:lnTo>
                      <a:pt x="7" y="5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3"/>
                    </a:lnTo>
                    <a:close/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3" name="Freeform 790">
                <a:extLst>
                  <a:ext uri="{FF2B5EF4-FFF2-40B4-BE49-F238E27FC236}">
                    <a16:creationId xmlns:a16="http://schemas.microsoft.com/office/drawing/2014/main" xmlns="" id="{AD3D21ED-F213-423E-91BE-C6591D36D8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92475" y="2874963"/>
                <a:ext cx="17463" cy="38100"/>
              </a:xfrm>
              <a:custGeom>
                <a:avLst/>
                <a:gdLst>
                  <a:gd name="T0" fmla="*/ 9 w 11"/>
                  <a:gd name="T1" fmla="*/ 3 h 24"/>
                  <a:gd name="T2" fmla="*/ 7 w 11"/>
                  <a:gd name="T3" fmla="*/ 5 h 24"/>
                  <a:gd name="T4" fmla="*/ 7 w 11"/>
                  <a:gd name="T5" fmla="*/ 24 h 24"/>
                  <a:gd name="T6" fmla="*/ 9 w 11"/>
                  <a:gd name="T7" fmla="*/ 24 h 24"/>
                  <a:gd name="T8" fmla="*/ 9 w 11"/>
                  <a:gd name="T9" fmla="*/ 3 h 24"/>
                  <a:gd name="T10" fmla="*/ 11 w 11"/>
                  <a:gd name="T11" fmla="*/ 0 h 24"/>
                  <a:gd name="T12" fmla="*/ 7 w 11"/>
                  <a:gd name="T13" fmla="*/ 0 h 24"/>
                  <a:gd name="T14" fmla="*/ 0 w 11"/>
                  <a:gd name="T15" fmla="*/ 6 h 24"/>
                  <a:gd name="T16" fmla="*/ 2 w 11"/>
                  <a:gd name="T17" fmla="*/ 6 h 24"/>
                  <a:gd name="T18" fmla="*/ 8 w 11"/>
                  <a:gd name="T19" fmla="*/ 0 h 24"/>
                  <a:gd name="T20" fmla="*/ 11 w 11"/>
                  <a:gd name="T21" fmla="*/ 0 h 24"/>
                  <a:gd name="T22" fmla="*/ 11 w 1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9" y="3"/>
                    </a:moveTo>
                    <a:lnTo>
                      <a:pt x="7" y="5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3"/>
                    </a:lnTo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4" name="Freeform 791">
                <a:extLst>
                  <a:ext uri="{FF2B5EF4-FFF2-40B4-BE49-F238E27FC236}">
                    <a16:creationId xmlns:a16="http://schemas.microsoft.com/office/drawing/2014/main" xmlns="" id="{18CBEBFF-9BF5-4F4F-9566-19A4279263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0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2 w 9"/>
                  <a:gd name="T7" fmla="*/ 6 h 24"/>
                  <a:gd name="T8" fmla="*/ 5 w 9"/>
                  <a:gd name="T9" fmla="*/ 2 h 24"/>
                  <a:gd name="T10" fmla="*/ 5 w 9"/>
                  <a:gd name="T11" fmla="*/ 5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0C4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5" name="Freeform 792">
                <a:extLst>
                  <a:ext uri="{FF2B5EF4-FFF2-40B4-BE49-F238E27FC236}">
                    <a16:creationId xmlns:a16="http://schemas.microsoft.com/office/drawing/2014/main" xmlns="" id="{0B2A5AC9-5102-4A6E-8979-C9107F497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0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2 w 9"/>
                  <a:gd name="T7" fmla="*/ 6 h 24"/>
                  <a:gd name="T8" fmla="*/ 5 w 9"/>
                  <a:gd name="T9" fmla="*/ 2 h 24"/>
                  <a:gd name="T10" fmla="*/ 5 w 9"/>
                  <a:gd name="T11" fmla="*/ 5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6" name="Freeform 793">
                <a:extLst>
                  <a:ext uri="{FF2B5EF4-FFF2-40B4-BE49-F238E27FC236}">
                    <a16:creationId xmlns:a16="http://schemas.microsoft.com/office/drawing/2014/main" xmlns="" id="{4D9E78A7-E2FB-4CD5-840A-C3098E9EE5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4688" y="2874963"/>
                <a:ext cx="15875" cy="38100"/>
              </a:xfrm>
              <a:custGeom>
                <a:avLst/>
                <a:gdLst>
                  <a:gd name="T0" fmla="*/ 8 w 10"/>
                  <a:gd name="T1" fmla="*/ 3 h 24"/>
                  <a:gd name="T2" fmla="*/ 8 w 10"/>
                  <a:gd name="T3" fmla="*/ 3 h 24"/>
                  <a:gd name="T4" fmla="*/ 8 w 10"/>
                  <a:gd name="T5" fmla="*/ 24 h 24"/>
                  <a:gd name="T6" fmla="*/ 8 w 10"/>
                  <a:gd name="T7" fmla="*/ 24 h 24"/>
                  <a:gd name="T8" fmla="*/ 8 w 10"/>
                  <a:gd name="T9" fmla="*/ 3 h 24"/>
                  <a:gd name="T10" fmla="*/ 10 w 10"/>
                  <a:gd name="T11" fmla="*/ 0 h 24"/>
                  <a:gd name="T12" fmla="*/ 6 w 10"/>
                  <a:gd name="T13" fmla="*/ 0 h 24"/>
                  <a:gd name="T14" fmla="*/ 0 w 10"/>
                  <a:gd name="T15" fmla="*/ 6 h 24"/>
                  <a:gd name="T16" fmla="*/ 1 w 10"/>
                  <a:gd name="T17" fmla="*/ 6 h 24"/>
                  <a:gd name="T18" fmla="*/ 7 w 10"/>
                  <a:gd name="T19" fmla="*/ 0 h 24"/>
                  <a:gd name="T20" fmla="*/ 10 w 10"/>
                  <a:gd name="T21" fmla="*/ 0 h 24"/>
                  <a:gd name="T22" fmla="*/ 10 w 10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8" y="3"/>
                    </a:moveTo>
                    <a:lnTo>
                      <a:pt x="8" y="3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3"/>
                    </a:lnTo>
                    <a:close/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DA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7" name="Freeform 794">
                <a:extLst>
                  <a:ext uri="{FF2B5EF4-FFF2-40B4-BE49-F238E27FC236}">
                    <a16:creationId xmlns:a16="http://schemas.microsoft.com/office/drawing/2014/main" xmlns="" id="{DE313BCE-1EC4-4FBD-8A27-5671E32DE1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4688" y="2874963"/>
                <a:ext cx="15875" cy="38100"/>
              </a:xfrm>
              <a:custGeom>
                <a:avLst/>
                <a:gdLst>
                  <a:gd name="T0" fmla="*/ 8 w 10"/>
                  <a:gd name="T1" fmla="*/ 3 h 24"/>
                  <a:gd name="T2" fmla="*/ 8 w 10"/>
                  <a:gd name="T3" fmla="*/ 3 h 24"/>
                  <a:gd name="T4" fmla="*/ 8 w 10"/>
                  <a:gd name="T5" fmla="*/ 24 h 24"/>
                  <a:gd name="T6" fmla="*/ 8 w 10"/>
                  <a:gd name="T7" fmla="*/ 24 h 24"/>
                  <a:gd name="T8" fmla="*/ 8 w 10"/>
                  <a:gd name="T9" fmla="*/ 3 h 24"/>
                  <a:gd name="T10" fmla="*/ 10 w 10"/>
                  <a:gd name="T11" fmla="*/ 0 h 24"/>
                  <a:gd name="T12" fmla="*/ 6 w 10"/>
                  <a:gd name="T13" fmla="*/ 0 h 24"/>
                  <a:gd name="T14" fmla="*/ 0 w 10"/>
                  <a:gd name="T15" fmla="*/ 6 h 24"/>
                  <a:gd name="T16" fmla="*/ 1 w 10"/>
                  <a:gd name="T17" fmla="*/ 6 h 24"/>
                  <a:gd name="T18" fmla="*/ 7 w 10"/>
                  <a:gd name="T19" fmla="*/ 0 h 24"/>
                  <a:gd name="T20" fmla="*/ 10 w 10"/>
                  <a:gd name="T21" fmla="*/ 0 h 24"/>
                  <a:gd name="T22" fmla="*/ 10 w 10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8" y="3"/>
                    </a:moveTo>
                    <a:lnTo>
                      <a:pt x="8" y="3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3"/>
                    </a:lnTo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Freeform 795">
                <a:extLst>
                  <a:ext uri="{FF2B5EF4-FFF2-40B4-BE49-F238E27FC236}">
                    <a16:creationId xmlns:a16="http://schemas.microsoft.com/office/drawing/2014/main" xmlns="" id="{57F5D03C-05B2-419C-9035-2BEBBE0519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5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3 w 9"/>
                  <a:gd name="T7" fmla="*/ 6 h 24"/>
                  <a:gd name="T8" fmla="*/ 7 w 9"/>
                  <a:gd name="T9" fmla="*/ 2 h 24"/>
                  <a:gd name="T10" fmla="*/ 7 w 9"/>
                  <a:gd name="T11" fmla="*/ 3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C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9" name="Freeform 796">
                <a:extLst>
                  <a:ext uri="{FF2B5EF4-FFF2-40B4-BE49-F238E27FC236}">
                    <a16:creationId xmlns:a16="http://schemas.microsoft.com/office/drawing/2014/main" xmlns="" id="{B3E387B6-ABEF-42D7-9C34-7CD4621771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5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3 w 9"/>
                  <a:gd name="T7" fmla="*/ 6 h 24"/>
                  <a:gd name="T8" fmla="*/ 7 w 9"/>
                  <a:gd name="T9" fmla="*/ 2 h 24"/>
                  <a:gd name="T10" fmla="*/ 7 w 9"/>
                  <a:gd name="T11" fmla="*/ 3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0" name="Freeform 797">
                <a:extLst>
                  <a:ext uri="{FF2B5EF4-FFF2-40B4-BE49-F238E27FC236}">
                    <a16:creationId xmlns:a16="http://schemas.microsoft.com/office/drawing/2014/main" xmlns="" id="{DE740E1F-721C-4AAF-AD5A-EF9B9CD169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82938" y="2874963"/>
                <a:ext cx="15875" cy="38100"/>
              </a:xfrm>
              <a:custGeom>
                <a:avLst/>
                <a:gdLst>
                  <a:gd name="T0" fmla="*/ 13 w 13"/>
                  <a:gd name="T1" fmla="*/ 27 h 30"/>
                  <a:gd name="T2" fmla="*/ 9 w 13"/>
                  <a:gd name="T3" fmla="*/ 30 h 30"/>
                  <a:gd name="T4" fmla="*/ 9 w 13"/>
                  <a:gd name="T5" fmla="*/ 30 h 30"/>
                  <a:gd name="T6" fmla="*/ 13 w 13"/>
                  <a:gd name="T7" fmla="*/ 30 h 30"/>
                  <a:gd name="T8" fmla="*/ 13 w 13"/>
                  <a:gd name="T9" fmla="*/ 27 h 30"/>
                  <a:gd name="T10" fmla="*/ 9 w 13"/>
                  <a:gd name="T11" fmla="*/ 4 h 30"/>
                  <a:gd name="T12" fmla="*/ 9 w 13"/>
                  <a:gd name="T13" fmla="*/ 26 h 30"/>
                  <a:gd name="T14" fmla="*/ 11 w 13"/>
                  <a:gd name="T15" fmla="*/ 22 h 30"/>
                  <a:gd name="T16" fmla="*/ 11 w 13"/>
                  <a:gd name="T17" fmla="*/ 8 h 30"/>
                  <a:gd name="T18" fmla="*/ 9 w 13"/>
                  <a:gd name="T19" fmla="*/ 4 h 30"/>
                  <a:gd name="T20" fmla="*/ 6 w 13"/>
                  <a:gd name="T21" fmla="*/ 3 h 30"/>
                  <a:gd name="T22" fmla="*/ 4 w 13"/>
                  <a:gd name="T23" fmla="*/ 3 h 30"/>
                  <a:gd name="T24" fmla="*/ 0 w 13"/>
                  <a:gd name="T25" fmla="*/ 8 h 30"/>
                  <a:gd name="T26" fmla="*/ 5 w 13"/>
                  <a:gd name="T27" fmla="*/ 8 h 30"/>
                  <a:gd name="T28" fmla="*/ 9 w 13"/>
                  <a:gd name="T29" fmla="*/ 4 h 30"/>
                  <a:gd name="T30" fmla="*/ 6 w 13"/>
                  <a:gd name="T31" fmla="*/ 3 h 30"/>
                  <a:gd name="T32" fmla="*/ 13 w 13"/>
                  <a:gd name="T33" fmla="*/ 0 h 30"/>
                  <a:gd name="T34" fmla="*/ 8 w 13"/>
                  <a:gd name="T35" fmla="*/ 0 h 30"/>
                  <a:gd name="T36" fmla="*/ 8 w 13"/>
                  <a:gd name="T37" fmla="*/ 0 h 30"/>
                  <a:gd name="T38" fmla="*/ 13 w 13"/>
                  <a:gd name="T39" fmla="*/ 3 h 30"/>
                  <a:gd name="T40" fmla="*/ 13 w 13"/>
                  <a:gd name="T41" fmla="*/ 0 h 30"/>
                  <a:gd name="T42" fmla="*/ 13 w 13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30">
                    <a:moveTo>
                      <a:pt x="13" y="27"/>
                    </a:moveTo>
                    <a:cubicBezTo>
                      <a:pt x="12" y="28"/>
                      <a:pt x="11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9" y="4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1" y="23"/>
                      <a:pt x="11" y="22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0" y="5"/>
                      <a:pt x="9" y="4"/>
                    </a:cubicBezTo>
                    <a:moveTo>
                      <a:pt x="6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6" y="3"/>
                    </a:cubicBezTo>
                    <a:moveTo>
                      <a:pt x="1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32A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1" name="Freeform 798">
                <a:extLst>
                  <a:ext uri="{FF2B5EF4-FFF2-40B4-BE49-F238E27FC236}">
                    <a16:creationId xmlns:a16="http://schemas.microsoft.com/office/drawing/2014/main" xmlns="" id="{38E4F636-8576-4A0F-9B90-85A5D3A28F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87700" y="2874963"/>
                <a:ext cx="11113" cy="38100"/>
              </a:xfrm>
              <a:custGeom>
                <a:avLst/>
                <a:gdLst>
                  <a:gd name="T0" fmla="*/ 4 w 9"/>
                  <a:gd name="T1" fmla="*/ 0 h 30"/>
                  <a:gd name="T2" fmla="*/ 0 w 9"/>
                  <a:gd name="T3" fmla="*/ 3 h 30"/>
                  <a:gd name="T4" fmla="*/ 2 w 9"/>
                  <a:gd name="T5" fmla="*/ 3 h 30"/>
                  <a:gd name="T6" fmla="*/ 5 w 9"/>
                  <a:gd name="T7" fmla="*/ 4 h 30"/>
                  <a:gd name="T8" fmla="*/ 5 w 9"/>
                  <a:gd name="T9" fmla="*/ 3 h 30"/>
                  <a:gd name="T10" fmla="*/ 5 w 9"/>
                  <a:gd name="T11" fmla="*/ 4 h 30"/>
                  <a:gd name="T12" fmla="*/ 7 w 9"/>
                  <a:gd name="T13" fmla="*/ 8 h 30"/>
                  <a:gd name="T14" fmla="*/ 7 w 9"/>
                  <a:gd name="T15" fmla="*/ 22 h 30"/>
                  <a:gd name="T16" fmla="*/ 5 w 9"/>
                  <a:gd name="T17" fmla="*/ 26 h 30"/>
                  <a:gd name="T18" fmla="*/ 5 w 9"/>
                  <a:gd name="T19" fmla="*/ 30 h 30"/>
                  <a:gd name="T20" fmla="*/ 9 w 9"/>
                  <a:gd name="T21" fmla="*/ 27 h 30"/>
                  <a:gd name="T22" fmla="*/ 9 w 9"/>
                  <a:gd name="T23" fmla="*/ 3 h 30"/>
                  <a:gd name="T24" fmla="*/ 4 w 9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30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6" y="25"/>
                      <a:pt x="5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60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2" name="Freeform 799">
                <a:extLst>
                  <a:ext uri="{FF2B5EF4-FFF2-40B4-BE49-F238E27FC236}">
                    <a16:creationId xmlns:a16="http://schemas.microsoft.com/office/drawing/2014/main" xmlns="" id="{D127761A-7D0D-4B2A-9908-C7CB9E64E8C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5938" y="2874963"/>
                <a:ext cx="15875" cy="33338"/>
              </a:xfrm>
              <a:custGeom>
                <a:avLst/>
                <a:gdLst>
                  <a:gd name="T0" fmla="*/ 3 w 13"/>
                  <a:gd name="T1" fmla="*/ 5 h 27"/>
                  <a:gd name="T2" fmla="*/ 0 w 13"/>
                  <a:gd name="T3" fmla="*/ 8 h 27"/>
                  <a:gd name="T4" fmla="*/ 2 w 13"/>
                  <a:gd name="T5" fmla="*/ 8 h 27"/>
                  <a:gd name="T6" fmla="*/ 2 w 13"/>
                  <a:gd name="T7" fmla="*/ 8 h 27"/>
                  <a:gd name="T8" fmla="*/ 3 w 13"/>
                  <a:gd name="T9" fmla="*/ 5 h 27"/>
                  <a:gd name="T10" fmla="*/ 13 w 13"/>
                  <a:gd name="T11" fmla="*/ 3 h 27"/>
                  <a:gd name="T12" fmla="*/ 11 w 13"/>
                  <a:gd name="T13" fmla="*/ 3 h 27"/>
                  <a:gd name="T14" fmla="*/ 6 w 13"/>
                  <a:gd name="T15" fmla="*/ 7 h 27"/>
                  <a:gd name="T16" fmla="*/ 9 w 13"/>
                  <a:gd name="T17" fmla="*/ 3 h 27"/>
                  <a:gd name="T18" fmla="*/ 9 w 13"/>
                  <a:gd name="T19" fmla="*/ 26 h 27"/>
                  <a:gd name="T20" fmla="*/ 11 w 13"/>
                  <a:gd name="T21" fmla="*/ 27 h 27"/>
                  <a:gd name="T22" fmla="*/ 13 w 13"/>
                  <a:gd name="T23" fmla="*/ 27 h 27"/>
                  <a:gd name="T24" fmla="*/ 13 w 13"/>
                  <a:gd name="T25" fmla="*/ 3 h 27"/>
                  <a:gd name="T26" fmla="*/ 13 w 13"/>
                  <a:gd name="T27" fmla="*/ 0 h 27"/>
                  <a:gd name="T28" fmla="*/ 8 w 13"/>
                  <a:gd name="T29" fmla="*/ 0 h 27"/>
                  <a:gd name="T30" fmla="*/ 8 w 13"/>
                  <a:gd name="T31" fmla="*/ 0 h 27"/>
                  <a:gd name="T32" fmla="*/ 11 w 13"/>
                  <a:gd name="T33" fmla="*/ 0 h 27"/>
                  <a:gd name="T34" fmla="*/ 13 w 13"/>
                  <a:gd name="T35" fmla="*/ 0 h 27"/>
                  <a:gd name="T36" fmla="*/ 13 w 13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27">
                    <a:moveTo>
                      <a:pt x="3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moveTo>
                      <a:pt x="13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7" y="5"/>
                      <a:pt x="6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3EA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Freeform 800">
                <a:extLst>
                  <a:ext uri="{FF2B5EF4-FFF2-40B4-BE49-F238E27FC236}">
                    <a16:creationId xmlns:a16="http://schemas.microsoft.com/office/drawing/2014/main" xmlns="" id="{5BFCAA6A-D8EF-4BD9-8321-9601033093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9113" y="2874963"/>
                <a:ext cx="12700" cy="38100"/>
              </a:xfrm>
              <a:custGeom>
                <a:avLst/>
                <a:gdLst>
                  <a:gd name="T0" fmla="*/ 7 w 11"/>
                  <a:gd name="T1" fmla="*/ 26 h 30"/>
                  <a:gd name="T2" fmla="*/ 7 w 11"/>
                  <a:gd name="T3" fmla="*/ 30 h 30"/>
                  <a:gd name="T4" fmla="*/ 11 w 11"/>
                  <a:gd name="T5" fmla="*/ 30 h 30"/>
                  <a:gd name="T6" fmla="*/ 11 w 11"/>
                  <a:gd name="T7" fmla="*/ 27 h 30"/>
                  <a:gd name="T8" fmla="*/ 9 w 11"/>
                  <a:gd name="T9" fmla="*/ 27 h 30"/>
                  <a:gd name="T10" fmla="*/ 7 w 11"/>
                  <a:gd name="T11" fmla="*/ 26 h 30"/>
                  <a:gd name="T12" fmla="*/ 11 w 11"/>
                  <a:gd name="T13" fmla="*/ 0 h 30"/>
                  <a:gd name="T14" fmla="*/ 9 w 11"/>
                  <a:gd name="T15" fmla="*/ 0 h 30"/>
                  <a:gd name="T16" fmla="*/ 6 w 11"/>
                  <a:gd name="T17" fmla="*/ 0 h 30"/>
                  <a:gd name="T18" fmla="*/ 1 w 11"/>
                  <a:gd name="T19" fmla="*/ 5 h 30"/>
                  <a:gd name="T20" fmla="*/ 0 w 11"/>
                  <a:gd name="T21" fmla="*/ 8 h 30"/>
                  <a:gd name="T22" fmla="*/ 0 w 11"/>
                  <a:gd name="T23" fmla="*/ 8 h 30"/>
                  <a:gd name="T24" fmla="*/ 3 w 11"/>
                  <a:gd name="T25" fmla="*/ 8 h 30"/>
                  <a:gd name="T26" fmla="*/ 4 w 11"/>
                  <a:gd name="T27" fmla="*/ 7 h 30"/>
                  <a:gd name="T28" fmla="*/ 9 w 11"/>
                  <a:gd name="T29" fmla="*/ 3 h 30"/>
                  <a:gd name="T30" fmla="*/ 11 w 11"/>
                  <a:gd name="T31" fmla="*/ 3 h 30"/>
                  <a:gd name="T32" fmla="*/ 11 w 11"/>
                  <a:gd name="T33" fmla="*/ 0 h 30"/>
                  <a:gd name="T34" fmla="*/ 11 w 11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30">
                    <a:moveTo>
                      <a:pt x="7" y="26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7" y="26"/>
                    </a:cubicBezTo>
                    <a:moveTo>
                      <a:pt x="11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7" y="3"/>
                      <a:pt x="9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1B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Freeform 801">
                <a:extLst>
                  <a:ext uri="{FF2B5EF4-FFF2-40B4-BE49-F238E27FC236}">
                    <a16:creationId xmlns:a16="http://schemas.microsoft.com/office/drawing/2014/main" xmlns="" id="{A99B5363-E3CB-402A-AFD0-3D1E25EA9F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65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2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Freeform 802">
                <a:extLst>
                  <a:ext uri="{FF2B5EF4-FFF2-40B4-BE49-F238E27FC236}">
                    <a16:creationId xmlns:a16="http://schemas.microsoft.com/office/drawing/2014/main" xmlns="" id="{4567E77A-9F38-41E5-9A36-9DC8BF442F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956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Freeform 803">
                <a:extLst>
                  <a:ext uri="{FF2B5EF4-FFF2-40B4-BE49-F238E27FC236}">
                    <a16:creationId xmlns:a16="http://schemas.microsoft.com/office/drawing/2014/main" xmlns="" id="{458C9D11-6CB8-4892-8C9B-79CFA476AF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733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7" name="Freeform 804">
                <a:extLst>
                  <a:ext uri="{FF2B5EF4-FFF2-40B4-BE49-F238E27FC236}">
                    <a16:creationId xmlns:a16="http://schemas.microsoft.com/office/drawing/2014/main" xmlns="" id="{D70924BB-0F49-4171-9A1E-9E2936CCEB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0025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5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8" name="Freeform 805">
                <a:extLst>
                  <a:ext uri="{FF2B5EF4-FFF2-40B4-BE49-F238E27FC236}">
                    <a16:creationId xmlns:a16="http://schemas.microsoft.com/office/drawing/2014/main" xmlns="" id="{93FCC1E0-FB38-4BFA-AAE1-E68C54321C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1461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9" name="Freeform 806">
                <a:extLst>
                  <a:ext uri="{FF2B5EF4-FFF2-40B4-BE49-F238E27FC236}">
                    <a16:creationId xmlns:a16="http://schemas.microsoft.com/office/drawing/2014/main" xmlns="" id="{DA75C280-B258-41DD-86AF-5B8C86A9CB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33650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Freeform 807">
                <a:extLst>
                  <a:ext uri="{FF2B5EF4-FFF2-40B4-BE49-F238E27FC236}">
                    <a16:creationId xmlns:a16="http://schemas.microsoft.com/office/drawing/2014/main" xmlns="" id="{CC96C6AE-3A08-4157-836D-032380AB1C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58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2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Freeform 808">
                <a:extLst>
                  <a:ext uri="{FF2B5EF4-FFF2-40B4-BE49-F238E27FC236}">
                    <a16:creationId xmlns:a16="http://schemas.microsoft.com/office/drawing/2014/main" xmlns="" id="{FFF3D1F1-EA90-4A80-B195-941B718030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5700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Freeform 810">
                <a:extLst>
                  <a:ext uri="{FF2B5EF4-FFF2-40B4-BE49-F238E27FC236}">
                    <a16:creationId xmlns:a16="http://schemas.microsoft.com/office/drawing/2014/main" xmlns="" id="{B83F73D9-A461-4988-BC84-5DA43789A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1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2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Freeform 811">
                <a:extLst>
                  <a:ext uri="{FF2B5EF4-FFF2-40B4-BE49-F238E27FC236}">
                    <a16:creationId xmlns:a16="http://schemas.microsoft.com/office/drawing/2014/main" xmlns="" id="{B800EC2E-F3F0-4F18-8FBE-A6259E47158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0" y="2873375"/>
                <a:ext cx="28575" cy="38100"/>
              </a:xfrm>
              <a:custGeom>
                <a:avLst/>
                <a:gdLst>
                  <a:gd name="T0" fmla="*/ 20 w 23"/>
                  <a:gd name="T1" fmla="*/ 5 h 30"/>
                  <a:gd name="T2" fmla="*/ 22 w 23"/>
                  <a:gd name="T3" fmla="*/ 9 h 30"/>
                  <a:gd name="T4" fmla="*/ 22 w 23"/>
                  <a:gd name="T5" fmla="*/ 23 h 30"/>
                  <a:gd name="T6" fmla="*/ 18 w 23"/>
                  <a:gd name="T7" fmla="*/ 28 h 30"/>
                  <a:gd name="T8" fmla="*/ 9 w 23"/>
                  <a:gd name="T9" fmla="*/ 28 h 30"/>
                  <a:gd name="T10" fmla="*/ 6 w 23"/>
                  <a:gd name="T11" fmla="*/ 27 h 30"/>
                  <a:gd name="T12" fmla="*/ 9 w 23"/>
                  <a:gd name="T13" fmla="*/ 28 h 30"/>
                  <a:gd name="T14" fmla="*/ 18 w 23"/>
                  <a:gd name="T15" fmla="*/ 28 h 30"/>
                  <a:gd name="T16" fmla="*/ 23 w 23"/>
                  <a:gd name="T17" fmla="*/ 23 h 30"/>
                  <a:gd name="T18" fmla="*/ 23 w 23"/>
                  <a:gd name="T19" fmla="*/ 9 h 30"/>
                  <a:gd name="T20" fmla="*/ 20 w 23"/>
                  <a:gd name="T21" fmla="*/ 5 h 30"/>
                  <a:gd name="T22" fmla="*/ 18 w 23"/>
                  <a:gd name="T23" fmla="*/ 0 h 30"/>
                  <a:gd name="T24" fmla="*/ 9 w 23"/>
                  <a:gd name="T25" fmla="*/ 0 h 30"/>
                  <a:gd name="T26" fmla="*/ 0 w 23"/>
                  <a:gd name="T27" fmla="*/ 9 h 30"/>
                  <a:gd name="T28" fmla="*/ 0 w 23"/>
                  <a:gd name="T29" fmla="*/ 23 h 30"/>
                  <a:gd name="T30" fmla="*/ 4 w 23"/>
                  <a:gd name="T31" fmla="*/ 30 h 30"/>
                  <a:gd name="T32" fmla="*/ 0 w 23"/>
                  <a:gd name="T33" fmla="*/ 23 h 30"/>
                  <a:gd name="T34" fmla="*/ 0 w 23"/>
                  <a:gd name="T35" fmla="*/ 9 h 30"/>
                  <a:gd name="T36" fmla="*/ 9 w 23"/>
                  <a:gd name="T37" fmla="*/ 1 h 30"/>
                  <a:gd name="T38" fmla="*/ 18 w 23"/>
                  <a:gd name="T39" fmla="*/ 1 h 30"/>
                  <a:gd name="T40" fmla="*/ 22 w 23"/>
                  <a:gd name="T41" fmla="*/ 2 h 30"/>
                  <a:gd name="T42" fmla="*/ 18 w 23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30">
                    <a:moveTo>
                      <a:pt x="20" y="5"/>
                    </a:moveTo>
                    <a:cubicBezTo>
                      <a:pt x="22" y="6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8"/>
                      <a:pt x="7" y="27"/>
                      <a:pt x="6" y="27"/>
                    </a:cubicBezTo>
                    <a:cubicBezTo>
                      <a:pt x="7" y="27"/>
                      <a:pt x="8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3" y="26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7"/>
                      <a:pt x="22" y="6"/>
                      <a:pt x="20" y="5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6"/>
                      <a:pt x="2" y="28"/>
                      <a:pt x="4" y="30"/>
                    </a:cubicBezTo>
                    <a:cubicBezTo>
                      <a:pt x="2" y="28"/>
                      <a:pt x="0" y="26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1"/>
                      <a:pt x="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42B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Freeform 812">
                <a:extLst>
                  <a:ext uri="{FF2B5EF4-FFF2-40B4-BE49-F238E27FC236}">
                    <a16:creationId xmlns:a16="http://schemas.microsoft.com/office/drawing/2014/main" xmlns="" id="{739DB11B-0950-4FC3-A18F-72FF64782B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0" y="2874963"/>
                <a:ext cx="31750" cy="38100"/>
              </a:xfrm>
              <a:custGeom>
                <a:avLst/>
                <a:gdLst>
                  <a:gd name="T0" fmla="*/ 6 w 26"/>
                  <a:gd name="T1" fmla="*/ 26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0 w 26"/>
                  <a:gd name="T11" fmla="*/ 4 h 30"/>
                  <a:gd name="T12" fmla="*/ 23 w 26"/>
                  <a:gd name="T13" fmla="*/ 8 h 30"/>
                  <a:gd name="T14" fmla="*/ 23 w 26"/>
                  <a:gd name="T15" fmla="*/ 22 h 30"/>
                  <a:gd name="T16" fmla="*/ 18 w 26"/>
                  <a:gd name="T17" fmla="*/ 27 h 30"/>
                  <a:gd name="T18" fmla="*/ 9 w 26"/>
                  <a:gd name="T19" fmla="*/ 27 h 30"/>
                  <a:gd name="T20" fmla="*/ 6 w 26"/>
                  <a:gd name="T21" fmla="*/ 26 h 30"/>
                  <a:gd name="T22" fmla="*/ 18 w 26"/>
                  <a:gd name="T23" fmla="*/ 0 h 30"/>
                  <a:gd name="T24" fmla="*/ 9 w 26"/>
                  <a:gd name="T25" fmla="*/ 0 h 30"/>
                  <a:gd name="T26" fmla="*/ 0 w 26"/>
                  <a:gd name="T27" fmla="*/ 8 h 30"/>
                  <a:gd name="T28" fmla="*/ 0 w 26"/>
                  <a:gd name="T29" fmla="*/ 22 h 30"/>
                  <a:gd name="T30" fmla="*/ 4 w 26"/>
                  <a:gd name="T31" fmla="*/ 29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22 w 26"/>
                  <a:gd name="T41" fmla="*/ 1 h 30"/>
                  <a:gd name="T42" fmla="*/ 18 w 26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30">
                    <a:moveTo>
                      <a:pt x="6" y="26"/>
                    </a:moveTo>
                    <a:cubicBezTo>
                      <a:pt x="5" y="25"/>
                      <a:pt x="4" y="23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20" y="3"/>
                      <a:pt x="20" y="4"/>
                    </a:cubicBezTo>
                    <a:cubicBezTo>
                      <a:pt x="22" y="5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7" y="26"/>
                      <a:pt x="6" y="26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5"/>
                      <a:pt x="2" y="27"/>
                      <a:pt x="4" y="29"/>
                    </a:cubicBezTo>
                    <a:cubicBezTo>
                      <a:pt x="5" y="30"/>
                      <a:pt x="7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6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5" y="2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</a:path>
                </a:pathLst>
              </a:custGeom>
              <a:solidFill>
                <a:srgbClr val="4BB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5" name="Freeform 813">
                <a:extLst>
                  <a:ext uri="{FF2B5EF4-FFF2-40B4-BE49-F238E27FC236}">
                    <a16:creationId xmlns:a16="http://schemas.microsoft.com/office/drawing/2014/main" xmlns="" id="{3477DA4C-B032-4B44-BA6C-EFB5C25CB7B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0525" y="2873375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6" name="Freeform 843">
                <a:extLst>
                  <a:ext uri="{FF2B5EF4-FFF2-40B4-BE49-F238E27FC236}">
                    <a16:creationId xmlns:a16="http://schemas.microsoft.com/office/drawing/2014/main" xmlns="" id="{C76C92BA-240C-46B8-A682-769137B72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3000" y="2500313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7" name="Freeform 844">
                <a:extLst>
                  <a:ext uri="{FF2B5EF4-FFF2-40B4-BE49-F238E27FC236}">
                    <a16:creationId xmlns:a16="http://schemas.microsoft.com/office/drawing/2014/main" xmlns="" id="{540745BA-A4C4-45FD-AFAF-4379E9C2A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6963" y="2500313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40" name="Group 7">
              <a:extLst>
                <a:ext uri="{FF2B5EF4-FFF2-40B4-BE49-F238E27FC236}">
                  <a16:creationId xmlns:a16="http://schemas.microsoft.com/office/drawing/2014/main" xmlns="" id="{653553B9-E7E6-4A21-B0D5-E361E4B4A02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000096" y="9525"/>
              <a:ext cx="1763782" cy="5259962"/>
              <a:chOff x="6550025" y="3950961"/>
              <a:chExt cx="892175" cy="2660650"/>
            </a:xfrm>
          </p:grpSpPr>
          <p:sp>
            <p:nvSpPr>
              <p:cNvPr id="41" name="Freeform 875">
                <a:extLst>
                  <a:ext uri="{FF2B5EF4-FFF2-40B4-BE49-F238E27FC236}">
                    <a16:creationId xmlns:a16="http://schemas.microsoft.com/office/drawing/2014/main" xmlns="" id="{C416DF52-3158-4B53-85CE-359841308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50025" y="5046336"/>
                <a:ext cx="103188" cy="138113"/>
              </a:xfrm>
              <a:custGeom>
                <a:avLst/>
                <a:gdLst>
                  <a:gd name="T0" fmla="*/ 23 w 34"/>
                  <a:gd name="T1" fmla="*/ 0 h 46"/>
                  <a:gd name="T2" fmla="*/ 22 w 34"/>
                  <a:gd name="T3" fmla="*/ 4 h 46"/>
                  <a:gd name="T4" fmla="*/ 0 w 34"/>
                  <a:gd name="T5" fmla="*/ 21 h 46"/>
                  <a:gd name="T6" fmla="*/ 8 w 34"/>
                  <a:gd name="T7" fmla="*/ 21 h 46"/>
                  <a:gd name="T8" fmla="*/ 15 w 34"/>
                  <a:gd name="T9" fmla="*/ 19 h 46"/>
                  <a:gd name="T10" fmla="*/ 14 w 34"/>
                  <a:gd name="T11" fmla="*/ 29 h 46"/>
                  <a:gd name="T12" fmla="*/ 11 w 34"/>
                  <a:gd name="T13" fmla="*/ 42 h 46"/>
                  <a:gd name="T14" fmla="*/ 14 w 34"/>
                  <a:gd name="T15" fmla="*/ 44 h 46"/>
                  <a:gd name="T16" fmla="*/ 16 w 34"/>
                  <a:gd name="T17" fmla="*/ 46 h 46"/>
                  <a:gd name="T18" fmla="*/ 23 w 34"/>
                  <a:gd name="T19" fmla="*/ 36 h 46"/>
                  <a:gd name="T20" fmla="*/ 22 w 34"/>
                  <a:gd name="T21" fmla="*/ 45 h 46"/>
                  <a:gd name="T22" fmla="*/ 27 w 34"/>
                  <a:gd name="T23" fmla="*/ 34 h 46"/>
                  <a:gd name="T24" fmla="*/ 32 w 34"/>
                  <a:gd name="T25" fmla="*/ 21 h 46"/>
                  <a:gd name="T26" fmla="*/ 33 w 34"/>
                  <a:gd name="T27" fmla="*/ 8 h 46"/>
                  <a:gd name="T28" fmla="*/ 34 w 34"/>
                  <a:gd name="T29" fmla="*/ 3 h 46"/>
                  <a:gd name="T30" fmla="*/ 23 w 34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46">
                    <a:moveTo>
                      <a:pt x="23" y="0"/>
                    </a:moveTo>
                    <a:cubicBezTo>
                      <a:pt x="23" y="2"/>
                      <a:pt x="23" y="2"/>
                      <a:pt x="22" y="4"/>
                    </a:cubicBezTo>
                    <a:cubicBezTo>
                      <a:pt x="20" y="6"/>
                      <a:pt x="0" y="21"/>
                      <a:pt x="0" y="21"/>
                    </a:cubicBezTo>
                    <a:cubicBezTo>
                      <a:pt x="0" y="21"/>
                      <a:pt x="4" y="25"/>
                      <a:pt x="8" y="21"/>
                    </a:cubicBezTo>
                    <a:cubicBezTo>
                      <a:pt x="13" y="17"/>
                      <a:pt x="15" y="19"/>
                      <a:pt x="15" y="19"/>
                    </a:cubicBezTo>
                    <a:cubicBezTo>
                      <a:pt x="15" y="19"/>
                      <a:pt x="15" y="20"/>
                      <a:pt x="14" y="29"/>
                    </a:cubicBezTo>
                    <a:cubicBezTo>
                      <a:pt x="11" y="33"/>
                      <a:pt x="10" y="39"/>
                      <a:pt x="11" y="42"/>
                    </a:cubicBezTo>
                    <a:cubicBezTo>
                      <a:pt x="11" y="43"/>
                      <a:pt x="12" y="45"/>
                      <a:pt x="14" y="44"/>
                    </a:cubicBezTo>
                    <a:cubicBezTo>
                      <a:pt x="14" y="45"/>
                      <a:pt x="16" y="46"/>
                      <a:pt x="16" y="46"/>
                    </a:cubicBezTo>
                    <a:cubicBezTo>
                      <a:pt x="18" y="46"/>
                      <a:pt x="20" y="40"/>
                      <a:pt x="23" y="36"/>
                    </a:cubicBezTo>
                    <a:cubicBezTo>
                      <a:pt x="22" y="39"/>
                      <a:pt x="19" y="45"/>
                      <a:pt x="22" y="45"/>
                    </a:cubicBezTo>
                    <a:cubicBezTo>
                      <a:pt x="23" y="43"/>
                      <a:pt x="27" y="35"/>
                      <a:pt x="27" y="34"/>
                    </a:cubicBezTo>
                    <a:cubicBezTo>
                      <a:pt x="27" y="33"/>
                      <a:pt x="31" y="26"/>
                      <a:pt x="32" y="21"/>
                    </a:cubicBezTo>
                    <a:cubicBezTo>
                      <a:pt x="33" y="15"/>
                      <a:pt x="33" y="8"/>
                      <a:pt x="33" y="8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0" y="1"/>
                      <a:pt x="23" y="0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" name="Freeform 876">
                <a:extLst>
                  <a:ext uri="{FF2B5EF4-FFF2-40B4-BE49-F238E27FC236}">
                    <a16:creationId xmlns:a16="http://schemas.microsoft.com/office/drawing/2014/main" xmlns="" id="{60E2A935-6EE9-44A7-8943-8106A76755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13525" y="4208136"/>
                <a:ext cx="211138" cy="855663"/>
              </a:xfrm>
              <a:custGeom>
                <a:avLst/>
                <a:gdLst>
                  <a:gd name="T0" fmla="*/ 12 w 70"/>
                  <a:gd name="T1" fmla="*/ 72 h 283"/>
                  <a:gd name="T2" fmla="*/ 15 w 70"/>
                  <a:gd name="T3" fmla="*/ 167 h 283"/>
                  <a:gd name="T4" fmla="*/ 0 w 70"/>
                  <a:gd name="T5" fmla="*/ 278 h 283"/>
                  <a:gd name="T6" fmla="*/ 15 w 70"/>
                  <a:gd name="T7" fmla="*/ 283 h 283"/>
                  <a:gd name="T8" fmla="*/ 50 w 70"/>
                  <a:gd name="T9" fmla="*/ 180 h 283"/>
                  <a:gd name="T10" fmla="*/ 56 w 70"/>
                  <a:gd name="T11" fmla="*/ 110 h 283"/>
                  <a:gd name="T12" fmla="*/ 49 w 70"/>
                  <a:gd name="T13" fmla="*/ 15 h 283"/>
                  <a:gd name="T14" fmla="*/ 12 w 70"/>
                  <a:gd name="T15" fmla="*/ 7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283">
                    <a:moveTo>
                      <a:pt x="12" y="72"/>
                    </a:moveTo>
                    <a:cubicBezTo>
                      <a:pt x="16" y="106"/>
                      <a:pt x="17" y="131"/>
                      <a:pt x="15" y="167"/>
                    </a:cubicBezTo>
                    <a:cubicBezTo>
                      <a:pt x="13" y="207"/>
                      <a:pt x="0" y="278"/>
                      <a:pt x="0" y="278"/>
                    </a:cubicBezTo>
                    <a:cubicBezTo>
                      <a:pt x="15" y="283"/>
                      <a:pt x="15" y="283"/>
                      <a:pt x="15" y="283"/>
                    </a:cubicBezTo>
                    <a:cubicBezTo>
                      <a:pt x="15" y="283"/>
                      <a:pt x="40" y="227"/>
                      <a:pt x="50" y="180"/>
                    </a:cubicBezTo>
                    <a:cubicBezTo>
                      <a:pt x="55" y="154"/>
                      <a:pt x="56" y="110"/>
                      <a:pt x="56" y="110"/>
                    </a:cubicBezTo>
                    <a:cubicBezTo>
                      <a:pt x="56" y="110"/>
                      <a:pt x="70" y="0"/>
                      <a:pt x="49" y="15"/>
                    </a:cubicBezTo>
                    <a:cubicBezTo>
                      <a:pt x="38" y="22"/>
                      <a:pt x="8" y="37"/>
                      <a:pt x="12" y="72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" name="Freeform 877">
                <a:extLst>
                  <a:ext uri="{FF2B5EF4-FFF2-40B4-BE49-F238E27FC236}">
                    <a16:creationId xmlns:a16="http://schemas.microsoft.com/office/drawing/2014/main" xmlns="" id="{C97E4196-4516-4C70-B5C3-961477438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64375" y="4516111"/>
                <a:ext cx="50800" cy="182563"/>
              </a:xfrm>
              <a:custGeom>
                <a:avLst/>
                <a:gdLst>
                  <a:gd name="T0" fmla="*/ 13 w 17"/>
                  <a:gd name="T1" fmla="*/ 60 h 60"/>
                  <a:gd name="T2" fmla="*/ 4 w 17"/>
                  <a:gd name="T3" fmla="*/ 5 h 60"/>
                  <a:gd name="T4" fmla="*/ 17 w 17"/>
                  <a:gd name="T5" fmla="*/ 42 h 60"/>
                  <a:gd name="T6" fmla="*/ 13 w 17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0">
                    <a:moveTo>
                      <a:pt x="13" y="60"/>
                    </a:moveTo>
                    <a:cubicBezTo>
                      <a:pt x="13" y="60"/>
                      <a:pt x="0" y="10"/>
                      <a:pt x="4" y="5"/>
                    </a:cubicBezTo>
                    <a:cubicBezTo>
                      <a:pt x="8" y="0"/>
                      <a:pt x="17" y="42"/>
                      <a:pt x="17" y="42"/>
                    </a:cubicBezTo>
                    <a:lnTo>
                      <a:pt x="13" y="60"/>
                    </a:lnTo>
                    <a:close/>
                  </a:path>
                </a:pathLst>
              </a:custGeom>
              <a:solidFill>
                <a:srgbClr val="5CB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" name="Freeform 878">
                <a:extLst>
                  <a:ext uri="{FF2B5EF4-FFF2-40B4-BE49-F238E27FC236}">
                    <a16:creationId xmlns:a16="http://schemas.microsoft.com/office/drawing/2014/main" xmlns="" id="{04BFBB3D-8C09-4A12-B9D1-62FC7C044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1150" y="4198611"/>
                <a:ext cx="412750" cy="817563"/>
              </a:xfrm>
              <a:custGeom>
                <a:avLst/>
                <a:gdLst>
                  <a:gd name="T0" fmla="*/ 18 w 136"/>
                  <a:gd name="T1" fmla="*/ 262 h 270"/>
                  <a:gd name="T2" fmla="*/ 6 w 136"/>
                  <a:gd name="T3" fmla="*/ 117 h 270"/>
                  <a:gd name="T4" fmla="*/ 49 w 136"/>
                  <a:gd name="T5" fmla="*/ 1 h 270"/>
                  <a:gd name="T6" fmla="*/ 76 w 136"/>
                  <a:gd name="T7" fmla="*/ 0 h 270"/>
                  <a:gd name="T8" fmla="*/ 131 w 136"/>
                  <a:gd name="T9" fmla="*/ 109 h 270"/>
                  <a:gd name="T10" fmla="*/ 134 w 136"/>
                  <a:gd name="T11" fmla="*/ 210 h 270"/>
                  <a:gd name="T12" fmla="*/ 135 w 136"/>
                  <a:gd name="T13" fmla="*/ 270 h 270"/>
                  <a:gd name="T14" fmla="*/ 18 w 136"/>
                  <a:gd name="T15" fmla="*/ 26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6" h="270">
                    <a:moveTo>
                      <a:pt x="18" y="262"/>
                    </a:moveTo>
                    <a:cubicBezTo>
                      <a:pt x="18" y="262"/>
                      <a:pt x="14" y="191"/>
                      <a:pt x="6" y="117"/>
                    </a:cubicBezTo>
                    <a:cubicBezTo>
                      <a:pt x="0" y="56"/>
                      <a:pt x="49" y="1"/>
                      <a:pt x="49" y="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122" y="50"/>
                      <a:pt x="131" y="109"/>
                    </a:cubicBezTo>
                    <a:cubicBezTo>
                      <a:pt x="136" y="145"/>
                      <a:pt x="134" y="210"/>
                      <a:pt x="134" y="210"/>
                    </a:cubicBezTo>
                    <a:cubicBezTo>
                      <a:pt x="135" y="270"/>
                      <a:pt x="135" y="270"/>
                      <a:pt x="135" y="270"/>
                    </a:cubicBezTo>
                    <a:lnTo>
                      <a:pt x="18" y="262"/>
                    </a:ln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" name="Freeform 879">
                <a:extLst>
                  <a:ext uri="{FF2B5EF4-FFF2-40B4-BE49-F238E27FC236}">
                    <a16:creationId xmlns:a16="http://schemas.microsoft.com/office/drawing/2014/main" xmlns="" id="{1ABE47D5-A721-4AC2-A2CB-021A56419F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204961"/>
                <a:ext cx="457200" cy="841375"/>
              </a:xfrm>
              <a:custGeom>
                <a:avLst/>
                <a:gdLst>
                  <a:gd name="T0" fmla="*/ 125 w 151"/>
                  <a:gd name="T1" fmla="*/ 261 h 278"/>
                  <a:gd name="T2" fmla="*/ 133 w 151"/>
                  <a:gd name="T3" fmla="*/ 161 h 278"/>
                  <a:gd name="T4" fmla="*/ 148 w 151"/>
                  <a:gd name="T5" fmla="*/ 47 h 278"/>
                  <a:gd name="T6" fmla="*/ 136 w 151"/>
                  <a:gd name="T7" fmla="*/ 35 h 278"/>
                  <a:gd name="T8" fmla="*/ 65 w 151"/>
                  <a:gd name="T9" fmla="*/ 0 h 278"/>
                  <a:gd name="T10" fmla="*/ 23 w 151"/>
                  <a:gd name="T11" fmla="*/ 33 h 278"/>
                  <a:gd name="T12" fmla="*/ 24 w 151"/>
                  <a:gd name="T13" fmla="*/ 204 h 278"/>
                  <a:gd name="T14" fmla="*/ 31 w 151"/>
                  <a:gd name="T15" fmla="*/ 263 h 278"/>
                  <a:gd name="T16" fmla="*/ 125 w 151"/>
                  <a:gd name="T17" fmla="*/ 261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278">
                    <a:moveTo>
                      <a:pt x="125" y="261"/>
                    </a:moveTo>
                    <a:cubicBezTo>
                      <a:pt x="125" y="261"/>
                      <a:pt x="123" y="214"/>
                      <a:pt x="133" y="161"/>
                    </a:cubicBezTo>
                    <a:cubicBezTo>
                      <a:pt x="103" y="51"/>
                      <a:pt x="151" y="67"/>
                      <a:pt x="148" y="47"/>
                    </a:cubicBezTo>
                    <a:cubicBezTo>
                      <a:pt x="145" y="42"/>
                      <a:pt x="141" y="38"/>
                      <a:pt x="136" y="35"/>
                    </a:cubicBezTo>
                    <a:cubicBezTo>
                      <a:pt x="93" y="13"/>
                      <a:pt x="65" y="0"/>
                      <a:pt x="65" y="0"/>
                    </a:cubicBezTo>
                    <a:cubicBezTo>
                      <a:pt x="65" y="0"/>
                      <a:pt x="29" y="21"/>
                      <a:pt x="23" y="33"/>
                    </a:cubicBezTo>
                    <a:cubicBezTo>
                      <a:pt x="0" y="74"/>
                      <a:pt x="9" y="166"/>
                      <a:pt x="24" y="204"/>
                    </a:cubicBezTo>
                    <a:cubicBezTo>
                      <a:pt x="34" y="230"/>
                      <a:pt x="26" y="247"/>
                      <a:pt x="31" y="263"/>
                    </a:cubicBezTo>
                    <a:cubicBezTo>
                      <a:pt x="58" y="278"/>
                      <a:pt x="125" y="261"/>
                      <a:pt x="125" y="261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" name="Freeform 880">
                <a:extLst>
                  <a:ext uri="{FF2B5EF4-FFF2-40B4-BE49-F238E27FC236}">
                    <a16:creationId xmlns:a16="http://schemas.microsoft.com/office/drawing/2014/main" xmlns="" id="{5E688C0F-89AC-4A5C-8903-E6A8B666C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31000" y="4598661"/>
                <a:ext cx="76200" cy="419100"/>
              </a:xfrm>
              <a:custGeom>
                <a:avLst/>
                <a:gdLst>
                  <a:gd name="T0" fmla="*/ 16 w 25"/>
                  <a:gd name="T1" fmla="*/ 138 h 139"/>
                  <a:gd name="T2" fmla="*/ 13 w 25"/>
                  <a:gd name="T3" fmla="*/ 74 h 139"/>
                  <a:gd name="T4" fmla="*/ 3 w 25"/>
                  <a:gd name="T5" fmla="*/ 0 h 139"/>
                  <a:gd name="T6" fmla="*/ 15 w 25"/>
                  <a:gd name="T7" fmla="*/ 70 h 139"/>
                  <a:gd name="T8" fmla="*/ 24 w 25"/>
                  <a:gd name="T9" fmla="*/ 139 h 139"/>
                  <a:gd name="T10" fmla="*/ 16 w 25"/>
                  <a:gd name="T11" fmla="*/ 1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9">
                    <a:moveTo>
                      <a:pt x="16" y="138"/>
                    </a:moveTo>
                    <a:cubicBezTo>
                      <a:pt x="16" y="138"/>
                      <a:pt x="25" y="98"/>
                      <a:pt x="13" y="74"/>
                    </a:cubicBezTo>
                    <a:cubicBezTo>
                      <a:pt x="0" y="49"/>
                      <a:pt x="3" y="0"/>
                      <a:pt x="3" y="0"/>
                    </a:cubicBezTo>
                    <a:cubicBezTo>
                      <a:pt x="3" y="0"/>
                      <a:pt x="5" y="40"/>
                      <a:pt x="15" y="70"/>
                    </a:cubicBezTo>
                    <a:cubicBezTo>
                      <a:pt x="24" y="100"/>
                      <a:pt x="24" y="139"/>
                      <a:pt x="24" y="139"/>
                    </a:cubicBezTo>
                    <a:lnTo>
                      <a:pt x="16" y="138"/>
                    </a:lnTo>
                    <a:close/>
                  </a:path>
                </a:pathLst>
              </a:custGeom>
              <a:solidFill>
                <a:srgbClr val="A6D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" name="Freeform 881">
                <a:extLst>
                  <a:ext uri="{FF2B5EF4-FFF2-40B4-BE49-F238E27FC236}">
                    <a16:creationId xmlns:a16="http://schemas.microsoft.com/office/drawing/2014/main" xmlns="" id="{31C6A9AA-B0A1-4B81-8F54-DB7DD07B9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244649"/>
                <a:ext cx="112713" cy="658813"/>
              </a:xfrm>
              <a:custGeom>
                <a:avLst/>
                <a:gdLst>
                  <a:gd name="T0" fmla="*/ 26 w 37"/>
                  <a:gd name="T1" fmla="*/ 0 h 218"/>
                  <a:gd name="T2" fmla="*/ 20 w 37"/>
                  <a:gd name="T3" fmla="*/ 10 h 218"/>
                  <a:gd name="T4" fmla="*/ 21 w 37"/>
                  <a:gd name="T5" fmla="*/ 18 h 218"/>
                  <a:gd name="T6" fmla="*/ 3 w 37"/>
                  <a:gd name="T7" fmla="*/ 82 h 218"/>
                  <a:gd name="T8" fmla="*/ 3 w 37"/>
                  <a:gd name="T9" fmla="*/ 196 h 218"/>
                  <a:gd name="T10" fmla="*/ 26 w 37"/>
                  <a:gd name="T11" fmla="*/ 218 h 218"/>
                  <a:gd name="T12" fmla="*/ 37 w 37"/>
                  <a:gd name="T13" fmla="*/ 193 h 218"/>
                  <a:gd name="T14" fmla="*/ 19 w 37"/>
                  <a:gd name="T15" fmla="*/ 80 h 218"/>
                  <a:gd name="T16" fmla="*/ 26 w 37"/>
                  <a:gd name="T17" fmla="*/ 19 h 218"/>
                  <a:gd name="T18" fmla="*/ 35 w 37"/>
                  <a:gd name="T19" fmla="*/ 12 h 218"/>
                  <a:gd name="T20" fmla="*/ 26 w 37"/>
                  <a:gd name="T21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18">
                    <a:moveTo>
                      <a:pt x="26" y="0"/>
                    </a:moveTo>
                    <a:cubicBezTo>
                      <a:pt x="26" y="0"/>
                      <a:pt x="21" y="2"/>
                      <a:pt x="20" y="10"/>
                    </a:cubicBezTo>
                    <a:cubicBezTo>
                      <a:pt x="19" y="14"/>
                      <a:pt x="21" y="18"/>
                      <a:pt x="21" y="18"/>
                    </a:cubicBezTo>
                    <a:cubicBezTo>
                      <a:pt x="21" y="18"/>
                      <a:pt x="4" y="43"/>
                      <a:pt x="3" y="82"/>
                    </a:cubicBezTo>
                    <a:cubicBezTo>
                      <a:pt x="0" y="141"/>
                      <a:pt x="3" y="196"/>
                      <a:pt x="3" y="196"/>
                    </a:cubicBezTo>
                    <a:cubicBezTo>
                      <a:pt x="26" y="218"/>
                      <a:pt x="26" y="218"/>
                      <a:pt x="26" y="218"/>
                    </a:cubicBezTo>
                    <a:cubicBezTo>
                      <a:pt x="37" y="193"/>
                      <a:pt x="37" y="193"/>
                      <a:pt x="37" y="193"/>
                    </a:cubicBezTo>
                    <a:cubicBezTo>
                      <a:pt x="37" y="193"/>
                      <a:pt x="24" y="137"/>
                      <a:pt x="19" y="80"/>
                    </a:cubicBezTo>
                    <a:cubicBezTo>
                      <a:pt x="16" y="40"/>
                      <a:pt x="26" y="19"/>
                      <a:pt x="26" y="19"/>
                    </a:cubicBezTo>
                    <a:cubicBezTo>
                      <a:pt x="26" y="19"/>
                      <a:pt x="30" y="16"/>
                      <a:pt x="35" y="12"/>
                    </a:cubicBezTo>
                    <a:cubicBezTo>
                      <a:pt x="28" y="6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26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" name="Freeform 882">
                <a:extLst>
                  <a:ext uri="{FF2B5EF4-FFF2-40B4-BE49-F238E27FC236}">
                    <a16:creationId xmlns:a16="http://schemas.microsoft.com/office/drawing/2014/main" xmlns="" id="{6A0DAC80-F1E1-49F6-ACEF-5D0D7D7B92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074786"/>
                <a:ext cx="187325" cy="173038"/>
              </a:xfrm>
              <a:custGeom>
                <a:avLst/>
                <a:gdLst>
                  <a:gd name="T0" fmla="*/ 62 w 62"/>
                  <a:gd name="T1" fmla="*/ 40 h 57"/>
                  <a:gd name="T2" fmla="*/ 59 w 62"/>
                  <a:gd name="T3" fmla="*/ 16 h 57"/>
                  <a:gd name="T4" fmla="*/ 43 w 62"/>
                  <a:gd name="T5" fmla="*/ 2 h 57"/>
                  <a:gd name="T6" fmla="*/ 34 w 62"/>
                  <a:gd name="T7" fmla="*/ 23 h 57"/>
                  <a:gd name="T8" fmla="*/ 20 w 62"/>
                  <a:gd name="T9" fmla="*/ 36 h 57"/>
                  <a:gd name="T10" fmla="*/ 0 w 62"/>
                  <a:gd name="T11" fmla="*/ 36 h 57"/>
                  <a:gd name="T12" fmla="*/ 26 w 62"/>
                  <a:gd name="T13" fmla="*/ 55 h 57"/>
                  <a:gd name="T14" fmla="*/ 62 w 62"/>
                  <a:gd name="T15" fmla="*/ 4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57">
                    <a:moveTo>
                      <a:pt x="62" y="40"/>
                    </a:moveTo>
                    <a:cubicBezTo>
                      <a:pt x="62" y="40"/>
                      <a:pt x="58" y="32"/>
                      <a:pt x="59" y="16"/>
                    </a:cubicBezTo>
                    <a:cubicBezTo>
                      <a:pt x="61" y="0"/>
                      <a:pt x="43" y="2"/>
                      <a:pt x="43" y="2"/>
                    </a:cubicBezTo>
                    <a:cubicBezTo>
                      <a:pt x="43" y="2"/>
                      <a:pt x="36" y="15"/>
                      <a:pt x="34" y="23"/>
                    </a:cubicBezTo>
                    <a:cubicBezTo>
                      <a:pt x="32" y="30"/>
                      <a:pt x="24" y="35"/>
                      <a:pt x="20" y="36"/>
                    </a:cubicBezTo>
                    <a:cubicBezTo>
                      <a:pt x="13" y="36"/>
                      <a:pt x="0" y="36"/>
                      <a:pt x="0" y="36"/>
                    </a:cubicBezTo>
                    <a:cubicBezTo>
                      <a:pt x="0" y="36"/>
                      <a:pt x="21" y="41"/>
                      <a:pt x="26" y="55"/>
                    </a:cubicBezTo>
                    <a:cubicBezTo>
                      <a:pt x="44" y="57"/>
                      <a:pt x="62" y="40"/>
                      <a:pt x="62" y="40"/>
                    </a:cubicBezTo>
                    <a:close/>
                  </a:path>
                </a:pathLst>
              </a:custGeom>
              <a:solidFill>
                <a:srgbClr val="9E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Freeform 883">
                <a:extLst>
                  <a:ext uri="{FF2B5EF4-FFF2-40B4-BE49-F238E27FC236}">
                    <a16:creationId xmlns:a16="http://schemas.microsoft.com/office/drawing/2014/main" xmlns="" id="{C62EB578-2069-47C6-9E60-3BD2F69F1C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6550" y="3981124"/>
                <a:ext cx="160338" cy="203200"/>
              </a:xfrm>
              <a:custGeom>
                <a:avLst/>
                <a:gdLst>
                  <a:gd name="T0" fmla="*/ 7 w 53"/>
                  <a:gd name="T1" fmla="*/ 67 h 67"/>
                  <a:gd name="T2" fmla="*/ 29 w 53"/>
                  <a:gd name="T3" fmla="*/ 67 h 67"/>
                  <a:gd name="T4" fmla="*/ 39 w 53"/>
                  <a:gd name="T5" fmla="*/ 58 h 67"/>
                  <a:gd name="T6" fmla="*/ 44 w 53"/>
                  <a:gd name="T7" fmla="*/ 45 h 67"/>
                  <a:gd name="T8" fmla="*/ 50 w 53"/>
                  <a:gd name="T9" fmla="*/ 40 h 67"/>
                  <a:gd name="T10" fmla="*/ 47 w 53"/>
                  <a:gd name="T11" fmla="*/ 30 h 67"/>
                  <a:gd name="T12" fmla="*/ 47 w 53"/>
                  <a:gd name="T13" fmla="*/ 4 h 67"/>
                  <a:gd name="T14" fmla="*/ 34 w 53"/>
                  <a:gd name="T15" fmla="*/ 0 h 67"/>
                  <a:gd name="T16" fmla="*/ 22 w 53"/>
                  <a:gd name="T17" fmla="*/ 6 h 67"/>
                  <a:gd name="T18" fmla="*/ 1 w 53"/>
                  <a:gd name="T19" fmla="*/ 37 h 67"/>
                  <a:gd name="T20" fmla="*/ 3 w 53"/>
                  <a:gd name="T21" fmla="*/ 39 h 67"/>
                  <a:gd name="T22" fmla="*/ 8 w 53"/>
                  <a:gd name="T23" fmla="*/ 40 h 67"/>
                  <a:gd name="T24" fmla="*/ 3 w 53"/>
                  <a:gd name="T25" fmla="*/ 64 h 67"/>
                  <a:gd name="T26" fmla="*/ 7 w 53"/>
                  <a:gd name="T2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67">
                    <a:moveTo>
                      <a:pt x="7" y="67"/>
                    </a:moveTo>
                    <a:cubicBezTo>
                      <a:pt x="13" y="67"/>
                      <a:pt x="23" y="67"/>
                      <a:pt x="29" y="67"/>
                    </a:cubicBezTo>
                    <a:cubicBezTo>
                      <a:pt x="37" y="66"/>
                      <a:pt x="39" y="58"/>
                      <a:pt x="39" y="58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7" y="43"/>
                      <a:pt x="50" y="40"/>
                    </a:cubicBezTo>
                    <a:cubicBezTo>
                      <a:pt x="51" y="39"/>
                      <a:pt x="53" y="33"/>
                      <a:pt x="47" y="30"/>
                    </a:cubicBezTo>
                    <a:cubicBezTo>
                      <a:pt x="38" y="26"/>
                      <a:pt x="47" y="4"/>
                      <a:pt x="47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0" y="38"/>
                      <a:pt x="3" y="39"/>
                    </a:cubicBezTo>
                    <a:cubicBezTo>
                      <a:pt x="5" y="39"/>
                      <a:pt x="8" y="40"/>
                      <a:pt x="8" y="40"/>
                    </a:cubicBezTo>
                    <a:cubicBezTo>
                      <a:pt x="8" y="40"/>
                      <a:pt x="3" y="63"/>
                      <a:pt x="3" y="64"/>
                    </a:cubicBezTo>
                    <a:cubicBezTo>
                      <a:pt x="3" y="65"/>
                      <a:pt x="4" y="67"/>
                      <a:pt x="7" y="67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Freeform 884">
                <a:extLst>
                  <a:ext uri="{FF2B5EF4-FFF2-40B4-BE49-F238E27FC236}">
                    <a16:creationId xmlns:a16="http://schemas.microsoft.com/office/drawing/2014/main" xmlns="" id="{635ECB62-849C-4CD6-9344-42E29248D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7825" y="4047799"/>
                <a:ext cx="28575" cy="19050"/>
              </a:xfrm>
              <a:custGeom>
                <a:avLst/>
                <a:gdLst>
                  <a:gd name="T0" fmla="*/ 0 w 9"/>
                  <a:gd name="T1" fmla="*/ 4 h 6"/>
                  <a:gd name="T2" fmla="*/ 2 w 9"/>
                  <a:gd name="T3" fmla="*/ 6 h 6"/>
                  <a:gd name="T4" fmla="*/ 9 w 9"/>
                  <a:gd name="T5" fmla="*/ 6 h 6"/>
                  <a:gd name="T6" fmla="*/ 1 w 9"/>
                  <a:gd name="T7" fmla="*/ 1 h 6"/>
                  <a:gd name="T8" fmla="*/ 0 w 9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4" y="6"/>
                      <a:pt x="9" y="6"/>
                      <a:pt x="9" y="6"/>
                    </a:cubicBezTo>
                    <a:cubicBezTo>
                      <a:pt x="9" y="5"/>
                      <a:pt x="6" y="4"/>
                      <a:pt x="1" y="1"/>
                    </a:cubicBezTo>
                    <a:cubicBezTo>
                      <a:pt x="0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172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Freeform 885">
                <a:extLst>
                  <a:ext uri="{FF2B5EF4-FFF2-40B4-BE49-F238E27FC236}">
                    <a16:creationId xmlns:a16="http://schemas.microsoft.com/office/drawing/2014/main" xmlns="" id="{FDCFAD2E-9B84-4AA8-AA8D-5BE7F38E2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46875" y="3950961"/>
                <a:ext cx="153988" cy="179388"/>
              </a:xfrm>
              <a:custGeom>
                <a:avLst/>
                <a:gdLst>
                  <a:gd name="T0" fmla="*/ 49 w 51"/>
                  <a:gd name="T1" fmla="*/ 21 h 59"/>
                  <a:gd name="T2" fmla="*/ 1 w 51"/>
                  <a:gd name="T3" fmla="*/ 8 h 59"/>
                  <a:gd name="T4" fmla="*/ 2 w 51"/>
                  <a:gd name="T5" fmla="*/ 16 h 59"/>
                  <a:gd name="T6" fmla="*/ 19 w 51"/>
                  <a:gd name="T7" fmla="*/ 22 h 59"/>
                  <a:gd name="T8" fmla="*/ 16 w 51"/>
                  <a:gd name="T9" fmla="*/ 49 h 59"/>
                  <a:gd name="T10" fmla="*/ 30 w 51"/>
                  <a:gd name="T11" fmla="*/ 42 h 59"/>
                  <a:gd name="T12" fmla="*/ 45 w 51"/>
                  <a:gd name="T13" fmla="*/ 59 h 59"/>
                  <a:gd name="T14" fmla="*/ 49 w 51"/>
                  <a:gd name="T15" fmla="*/ 2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9">
                    <a:moveTo>
                      <a:pt x="49" y="21"/>
                    </a:moveTo>
                    <a:cubicBezTo>
                      <a:pt x="18" y="1"/>
                      <a:pt x="5" y="0"/>
                      <a:pt x="1" y="8"/>
                    </a:cubicBezTo>
                    <a:cubicBezTo>
                      <a:pt x="0" y="10"/>
                      <a:pt x="0" y="14"/>
                      <a:pt x="2" y="16"/>
                    </a:cubicBezTo>
                    <a:cubicBezTo>
                      <a:pt x="13" y="15"/>
                      <a:pt x="23" y="16"/>
                      <a:pt x="19" y="22"/>
                    </a:cubicBezTo>
                    <a:cubicBezTo>
                      <a:pt x="19" y="25"/>
                      <a:pt x="7" y="48"/>
                      <a:pt x="16" y="49"/>
                    </a:cubicBezTo>
                    <a:cubicBezTo>
                      <a:pt x="18" y="46"/>
                      <a:pt x="24" y="38"/>
                      <a:pt x="30" y="42"/>
                    </a:cubicBezTo>
                    <a:cubicBezTo>
                      <a:pt x="33" y="44"/>
                      <a:pt x="28" y="55"/>
                      <a:pt x="45" y="59"/>
                    </a:cubicBezTo>
                    <a:cubicBezTo>
                      <a:pt x="47" y="45"/>
                      <a:pt x="51" y="27"/>
                      <a:pt x="49" y="21"/>
                    </a:cubicBez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Freeform 886">
                <a:extLst>
                  <a:ext uri="{FF2B5EF4-FFF2-40B4-BE49-F238E27FC236}">
                    <a16:creationId xmlns:a16="http://schemas.microsoft.com/office/drawing/2014/main" xmlns="" id="{4E40E341-7C5B-4D1E-9643-32CE0E48C8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73900" y="6052811"/>
                <a:ext cx="111125" cy="41275"/>
              </a:xfrm>
              <a:custGeom>
                <a:avLst/>
                <a:gdLst>
                  <a:gd name="T0" fmla="*/ 37 w 37"/>
                  <a:gd name="T1" fmla="*/ 1 h 14"/>
                  <a:gd name="T2" fmla="*/ 37 w 37"/>
                  <a:gd name="T3" fmla="*/ 13 h 14"/>
                  <a:gd name="T4" fmla="*/ 27 w 37"/>
                  <a:gd name="T5" fmla="*/ 13 h 14"/>
                  <a:gd name="T6" fmla="*/ 27 w 37"/>
                  <a:gd name="T7" fmla="*/ 9 h 14"/>
                  <a:gd name="T8" fmla="*/ 14 w 37"/>
                  <a:gd name="T9" fmla="*/ 14 h 14"/>
                  <a:gd name="T10" fmla="*/ 1 w 37"/>
                  <a:gd name="T11" fmla="*/ 14 h 14"/>
                  <a:gd name="T12" fmla="*/ 2 w 37"/>
                  <a:gd name="T13" fmla="*/ 11 h 14"/>
                  <a:gd name="T14" fmla="*/ 14 w 37"/>
                  <a:gd name="T15" fmla="*/ 7 h 14"/>
                  <a:gd name="T16" fmla="*/ 25 w 37"/>
                  <a:gd name="T17" fmla="*/ 0 h 14"/>
                  <a:gd name="T18" fmla="*/ 37 w 3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14">
                    <a:moveTo>
                      <a:pt x="37" y="1"/>
                    </a:moveTo>
                    <a:cubicBezTo>
                      <a:pt x="37" y="13"/>
                      <a:pt x="37" y="13"/>
                      <a:pt x="3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2" y="11"/>
                    </a:cubicBezTo>
                    <a:cubicBezTo>
                      <a:pt x="2" y="11"/>
                      <a:pt x="14" y="7"/>
                      <a:pt x="14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142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Freeform 887">
                <a:extLst>
                  <a:ext uri="{FF2B5EF4-FFF2-40B4-BE49-F238E27FC236}">
                    <a16:creationId xmlns:a16="http://schemas.microsoft.com/office/drawing/2014/main" xmlns="" id="{97ABA25A-C832-406B-B7F9-FB9415D91C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53225" y="6052811"/>
                <a:ext cx="114300" cy="41275"/>
              </a:xfrm>
              <a:custGeom>
                <a:avLst/>
                <a:gdLst>
                  <a:gd name="T0" fmla="*/ 37 w 38"/>
                  <a:gd name="T1" fmla="*/ 1 h 14"/>
                  <a:gd name="T2" fmla="*/ 38 w 38"/>
                  <a:gd name="T3" fmla="*/ 13 h 14"/>
                  <a:gd name="T4" fmla="*/ 28 w 38"/>
                  <a:gd name="T5" fmla="*/ 13 h 14"/>
                  <a:gd name="T6" fmla="*/ 28 w 38"/>
                  <a:gd name="T7" fmla="*/ 9 h 14"/>
                  <a:gd name="T8" fmla="*/ 15 w 38"/>
                  <a:gd name="T9" fmla="*/ 14 h 14"/>
                  <a:gd name="T10" fmla="*/ 2 w 38"/>
                  <a:gd name="T11" fmla="*/ 14 h 14"/>
                  <a:gd name="T12" fmla="*/ 3 w 38"/>
                  <a:gd name="T13" fmla="*/ 11 h 14"/>
                  <a:gd name="T14" fmla="*/ 15 w 38"/>
                  <a:gd name="T15" fmla="*/ 7 h 14"/>
                  <a:gd name="T16" fmla="*/ 27 w 38"/>
                  <a:gd name="T17" fmla="*/ 0 h 14"/>
                  <a:gd name="T18" fmla="*/ 37 w 38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4">
                    <a:moveTo>
                      <a:pt x="37" y="1"/>
                    </a:moveTo>
                    <a:cubicBezTo>
                      <a:pt x="38" y="13"/>
                      <a:pt x="38" y="13"/>
                      <a:pt x="3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0" y="11"/>
                      <a:pt x="3" y="11"/>
                    </a:cubicBezTo>
                    <a:cubicBezTo>
                      <a:pt x="3" y="11"/>
                      <a:pt x="15" y="7"/>
                      <a:pt x="15" y="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142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Freeform 888">
                <a:extLst>
                  <a:ext uri="{FF2B5EF4-FFF2-40B4-BE49-F238E27FC236}">
                    <a16:creationId xmlns:a16="http://schemas.microsoft.com/office/drawing/2014/main" xmlns="" id="{5E253664-A6AF-4B15-ADA9-72FE3DF223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16713" y="4987599"/>
                <a:ext cx="280988" cy="1082675"/>
              </a:xfrm>
              <a:custGeom>
                <a:avLst/>
                <a:gdLst>
                  <a:gd name="T0" fmla="*/ 32 w 93"/>
                  <a:gd name="T1" fmla="*/ 353 h 358"/>
                  <a:gd name="T2" fmla="*/ 56 w 93"/>
                  <a:gd name="T3" fmla="*/ 358 h 358"/>
                  <a:gd name="T4" fmla="*/ 62 w 93"/>
                  <a:gd name="T5" fmla="*/ 180 h 358"/>
                  <a:gd name="T6" fmla="*/ 93 w 93"/>
                  <a:gd name="T7" fmla="*/ 1 h 358"/>
                  <a:gd name="T8" fmla="*/ 0 w 93"/>
                  <a:gd name="T9" fmla="*/ 0 h 358"/>
                  <a:gd name="T10" fmla="*/ 32 w 93"/>
                  <a:gd name="T11" fmla="*/ 35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358">
                    <a:moveTo>
                      <a:pt x="32" y="353"/>
                    </a:moveTo>
                    <a:cubicBezTo>
                      <a:pt x="32" y="353"/>
                      <a:pt x="42" y="357"/>
                      <a:pt x="56" y="358"/>
                    </a:cubicBezTo>
                    <a:cubicBezTo>
                      <a:pt x="60" y="288"/>
                      <a:pt x="79" y="236"/>
                      <a:pt x="62" y="180"/>
                    </a:cubicBezTo>
                    <a:cubicBezTo>
                      <a:pt x="67" y="92"/>
                      <a:pt x="93" y="1"/>
                      <a:pt x="9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2" y="353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Freeform 889">
                <a:extLst>
                  <a:ext uri="{FF2B5EF4-FFF2-40B4-BE49-F238E27FC236}">
                    <a16:creationId xmlns:a16="http://schemas.microsoft.com/office/drawing/2014/main" xmlns="" id="{9BA9F2D2-F701-4E5F-B8A5-E88EB2F126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0225" y="5097136"/>
                <a:ext cx="44450" cy="274638"/>
              </a:xfrm>
              <a:custGeom>
                <a:avLst/>
                <a:gdLst>
                  <a:gd name="T0" fmla="*/ 15 w 15"/>
                  <a:gd name="T1" fmla="*/ 72 h 91"/>
                  <a:gd name="T2" fmla="*/ 13 w 15"/>
                  <a:gd name="T3" fmla="*/ 91 h 91"/>
                  <a:gd name="T4" fmla="*/ 1 w 15"/>
                  <a:gd name="T5" fmla="*/ 32 h 91"/>
                  <a:gd name="T6" fmla="*/ 15 w 15"/>
                  <a:gd name="T7" fmla="*/ 7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91">
                    <a:moveTo>
                      <a:pt x="15" y="72"/>
                    </a:moveTo>
                    <a:cubicBezTo>
                      <a:pt x="13" y="91"/>
                      <a:pt x="13" y="91"/>
                      <a:pt x="13" y="91"/>
                    </a:cubicBezTo>
                    <a:cubicBezTo>
                      <a:pt x="13" y="91"/>
                      <a:pt x="0" y="54"/>
                      <a:pt x="1" y="32"/>
                    </a:cubicBezTo>
                    <a:cubicBezTo>
                      <a:pt x="1" y="0"/>
                      <a:pt x="15" y="72"/>
                      <a:pt x="15" y="72"/>
                    </a:cubicBezTo>
                    <a:close/>
                  </a:path>
                </a:pathLst>
              </a:custGeom>
              <a:solidFill>
                <a:srgbClr val="405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Freeform 890">
                <a:extLst>
                  <a:ext uri="{FF2B5EF4-FFF2-40B4-BE49-F238E27FC236}">
                    <a16:creationId xmlns:a16="http://schemas.microsoft.com/office/drawing/2014/main" xmlns="" id="{9D958440-CA9D-4BB1-9478-5D1F233A7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21488" y="4990774"/>
                <a:ext cx="366713" cy="1073150"/>
              </a:xfrm>
              <a:custGeom>
                <a:avLst/>
                <a:gdLst>
                  <a:gd name="T0" fmla="*/ 0 w 121"/>
                  <a:gd name="T1" fmla="*/ 0 h 355"/>
                  <a:gd name="T2" fmla="*/ 100 w 121"/>
                  <a:gd name="T3" fmla="*/ 355 h 355"/>
                  <a:gd name="T4" fmla="*/ 121 w 121"/>
                  <a:gd name="T5" fmla="*/ 354 h 355"/>
                  <a:gd name="T6" fmla="*/ 98 w 121"/>
                  <a:gd name="T7" fmla="*/ 179 h 355"/>
                  <a:gd name="T8" fmla="*/ 86 w 121"/>
                  <a:gd name="T9" fmla="*/ 0 h 355"/>
                  <a:gd name="T10" fmla="*/ 0 w 121"/>
                  <a:gd name="T11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55">
                    <a:moveTo>
                      <a:pt x="0" y="0"/>
                    </a:moveTo>
                    <a:cubicBezTo>
                      <a:pt x="100" y="355"/>
                      <a:pt x="100" y="355"/>
                      <a:pt x="100" y="355"/>
                    </a:cubicBezTo>
                    <a:cubicBezTo>
                      <a:pt x="100" y="355"/>
                      <a:pt x="116" y="355"/>
                      <a:pt x="121" y="354"/>
                    </a:cubicBezTo>
                    <a:cubicBezTo>
                      <a:pt x="119" y="289"/>
                      <a:pt x="118" y="211"/>
                      <a:pt x="98" y="179"/>
                    </a:cubicBezTo>
                    <a:cubicBezTo>
                      <a:pt x="90" y="81"/>
                      <a:pt x="93" y="52"/>
                      <a:pt x="86" y="0"/>
                    </a:cubicBezTo>
                    <a:cubicBezTo>
                      <a:pt x="4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Freeform 891">
                <a:extLst>
                  <a:ext uri="{FF2B5EF4-FFF2-40B4-BE49-F238E27FC236}">
                    <a16:creationId xmlns:a16="http://schemas.microsoft.com/office/drawing/2014/main" xmlns="" id="{735A83AF-B684-447F-89E9-7484503BF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31038" y="5181274"/>
                <a:ext cx="387350" cy="277813"/>
              </a:xfrm>
              <a:custGeom>
                <a:avLst/>
                <a:gdLst>
                  <a:gd name="T0" fmla="*/ 0 w 128"/>
                  <a:gd name="T1" fmla="*/ 77 h 92"/>
                  <a:gd name="T2" fmla="*/ 12 w 128"/>
                  <a:gd name="T3" fmla="*/ 89 h 92"/>
                  <a:gd name="T4" fmla="*/ 114 w 128"/>
                  <a:gd name="T5" fmla="*/ 92 h 92"/>
                  <a:gd name="T6" fmla="*/ 126 w 128"/>
                  <a:gd name="T7" fmla="*/ 80 h 92"/>
                  <a:gd name="T8" fmla="*/ 128 w 128"/>
                  <a:gd name="T9" fmla="*/ 16 h 92"/>
                  <a:gd name="T10" fmla="*/ 117 w 128"/>
                  <a:gd name="T11" fmla="*/ 3 h 92"/>
                  <a:gd name="T12" fmla="*/ 14 w 128"/>
                  <a:gd name="T13" fmla="*/ 1 h 92"/>
                  <a:gd name="T14" fmla="*/ 2 w 128"/>
                  <a:gd name="T15" fmla="*/ 12 h 92"/>
                  <a:gd name="T16" fmla="*/ 0 w 128"/>
                  <a:gd name="T17" fmla="*/ 7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92">
                    <a:moveTo>
                      <a:pt x="0" y="77"/>
                    </a:moveTo>
                    <a:cubicBezTo>
                      <a:pt x="0" y="83"/>
                      <a:pt x="5" y="89"/>
                      <a:pt x="12" y="89"/>
                    </a:cubicBezTo>
                    <a:cubicBezTo>
                      <a:pt x="114" y="92"/>
                      <a:pt x="114" y="92"/>
                      <a:pt x="114" y="92"/>
                    </a:cubicBezTo>
                    <a:cubicBezTo>
                      <a:pt x="121" y="92"/>
                      <a:pt x="126" y="87"/>
                      <a:pt x="126" y="80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9"/>
                      <a:pt x="123" y="4"/>
                      <a:pt x="1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2" y="6"/>
                      <a:pt x="2" y="12"/>
                    </a:cubicBez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5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Freeform 892">
                <a:extLst>
                  <a:ext uri="{FF2B5EF4-FFF2-40B4-BE49-F238E27FC236}">
                    <a16:creationId xmlns:a16="http://schemas.microsoft.com/office/drawing/2014/main" xmlns="" id="{38833AF8-22B2-48AC-9439-3F11AFADF4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54850" y="5184449"/>
                <a:ext cx="387350" cy="274638"/>
              </a:xfrm>
              <a:custGeom>
                <a:avLst/>
                <a:gdLst>
                  <a:gd name="T0" fmla="*/ 0 w 128"/>
                  <a:gd name="T1" fmla="*/ 76 h 91"/>
                  <a:gd name="T2" fmla="*/ 12 w 128"/>
                  <a:gd name="T3" fmla="*/ 88 h 91"/>
                  <a:gd name="T4" fmla="*/ 114 w 128"/>
                  <a:gd name="T5" fmla="*/ 91 h 91"/>
                  <a:gd name="T6" fmla="*/ 126 w 128"/>
                  <a:gd name="T7" fmla="*/ 80 h 91"/>
                  <a:gd name="T8" fmla="*/ 128 w 128"/>
                  <a:gd name="T9" fmla="*/ 15 h 91"/>
                  <a:gd name="T10" fmla="*/ 116 w 128"/>
                  <a:gd name="T11" fmla="*/ 3 h 91"/>
                  <a:gd name="T12" fmla="*/ 14 w 128"/>
                  <a:gd name="T13" fmla="*/ 0 h 91"/>
                  <a:gd name="T14" fmla="*/ 2 w 128"/>
                  <a:gd name="T15" fmla="*/ 11 h 91"/>
                  <a:gd name="T16" fmla="*/ 0 w 128"/>
                  <a:gd name="T17" fmla="*/ 7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91">
                    <a:moveTo>
                      <a:pt x="0" y="76"/>
                    </a:moveTo>
                    <a:cubicBezTo>
                      <a:pt x="0" y="83"/>
                      <a:pt x="5" y="88"/>
                      <a:pt x="12" y="88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21" y="91"/>
                      <a:pt x="126" y="86"/>
                      <a:pt x="126" y="80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8"/>
                      <a:pt x="123" y="3"/>
                      <a:pt x="116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2" y="5"/>
                      <a:pt x="2" y="11"/>
                    </a:cubicBez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Freeform 893">
                <a:extLst>
                  <a:ext uri="{FF2B5EF4-FFF2-40B4-BE49-F238E27FC236}">
                    <a16:creationId xmlns:a16="http://schemas.microsoft.com/office/drawing/2014/main" xmlns="" id="{05E4AA93-158C-4FA6-8117-A92F4F7C7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8675" y="5139999"/>
                <a:ext cx="146050" cy="93663"/>
              </a:xfrm>
              <a:custGeom>
                <a:avLst/>
                <a:gdLst>
                  <a:gd name="T0" fmla="*/ 3 w 48"/>
                  <a:gd name="T1" fmla="*/ 15 h 31"/>
                  <a:gd name="T2" fmla="*/ 0 w 48"/>
                  <a:gd name="T3" fmla="*/ 15 h 31"/>
                  <a:gd name="T4" fmla="*/ 0 w 48"/>
                  <a:gd name="T5" fmla="*/ 15 h 31"/>
                  <a:gd name="T6" fmla="*/ 15 w 48"/>
                  <a:gd name="T7" fmla="*/ 31 h 31"/>
                  <a:gd name="T8" fmla="*/ 32 w 48"/>
                  <a:gd name="T9" fmla="*/ 31 h 31"/>
                  <a:gd name="T10" fmla="*/ 33 w 48"/>
                  <a:gd name="T11" fmla="*/ 31 h 31"/>
                  <a:gd name="T12" fmla="*/ 48 w 48"/>
                  <a:gd name="T13" fmla="*/ 16 h 31"/>
                  <a:gd name="T14" fmla="*/ 48 w 48"/>
                  <a:gd name="T15" fmla="*/ 16 h 31"/>
                  <a:gd name="T16" fmla="*/ 33 w 48"/>
                  <a:gd name="T17" fmla="*/ 0 h 31"/>
                  <a:gd name="T18" fmla="*/ 15 w 48"/>
                  <a:gd name="T19" fmla="*/ 0 h 31"/>
                  <a:gd name="T20" fmla="*/ 15 w 48"/>
                  <a:gd name="T21" fmla="*/ 0 h 31"/>
                  <a:gd name="T22" fmla="*/ 0 w 48"/>
                  <a:gd name="T23" fmla="*/ 15 h 31"/>
                  <a:gd name="T24" fmla="*/ 3 w 48"/>
                  <a:gd name="T25" fmla="*/ 15 h 31"/>
                  <a:gd name="T26" fmla="*/ 5 w 48"/>
                  <a:gd name="T27" fmla="*/ 15 h 31"/>
                  <a:gd name="T28" fmla="*/ 15 w 48"/>
                  <a:gd name="T29" fmla="*/ 6 h 31"/>
                  <a:gd name="T30" fmla="*/ 15 w 48"/>
                  <a:gd name="T31" fmla="*/ 6 h 31"/>
                  <a:gd name="T32" fmla="*/ 33 w 48"/>
                  <a:gd name="T33" fmla="*/ 6 h 31"/>
                  <a:gd name="T34" fmla="*/ 42 w 48"/>
                  <a:gd name="T35" fmla="*/ 16 h 31"/>
                  <a:gd name="T36" fmla="*/ 42 w 48"/>
                  <a:gd name="T37" fmla="*/ 16 h 31"/>
                  <a:gd name="T38" fmla="*/ 33 w 48"/>
                  <a:gd name="T39" fmla="*/ 25 h 31"/>
                  <a:gd name="T40" fmla="*/ 33 w 48"/>
                  <a:gd name="T41" fmla="*/ 25 h 31"/>
                  <a:gd name="T42" fmla="*/ 15 w 48"/>
                  <a:gd name="T43" fmla="*/ 25 h 31"/>
                  <a:gd name="T44" fmla="*/ 5 w 48"/>
                  <a:gd name="T45" fmla="*/ 15 h 31"/>
                  <a:gd name="T46" fmla="*/ 5 w 48"/>
                  <a:gd name="T47" fmla="*/ 15 h 31"/>
                  <a:gd name="T48" fmla="*/ 3 w 48"/>
                  <a:gd name="T4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31">
                    <a:moveTo>
                      <a:pt x="3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24"/>
                      <a:pt x="6" y="30"/>
                      <a:pt x="15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41" y="31"/>
                      <a:pt x="48" y="2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8"/>
                      <a:pt x="42" y="1"/>
                      <a:pt x="3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0"/>
                      <a:pt x="10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8" y="6"/>
                      <a:pt x="42" y="11"/>
                      <a:pt x="42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21"/>
                      <a:pt x="38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0" y="25"/>
                      <a:pt x="5" y="20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Freeform 894">
                <a:extLst>
                  <a:ext uri="{FF2B5EF4-FFF2-40B4-BE49-F238E27FC236}">
                    <a16:creationId xmlns:a16="http://schemas.microsoft.com/office/drawing/2014/main" xmlns="" id="{0D2D1C1F-9849-4BEC-B4C4-3D434E291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21538" y="5305099"/>
                <a:ext cx="53975" cy="55563"/>
              </a:xfrm>
              <a:custGeom>
                <a:avLst/>
                <a:gdLst>
                  <a:gd name="T0" fmla="*/ 0 w 18"/>
                  <a:gd name="T1" fmla="*/ 0 h 18"/>
                  <a:gd name="T2" fmla="*/ 0 w 18"/>
                  <a:gd name="T3" fmla="*/ 9 h 18"/>
                  <a:gd name="T4" fmla="*/ 9 w 18"/>
                  <a:gd name="T5" fmla="*/ 17 h 18"/>
                  <a:gd name="T6" fmla="*/ 17 w 18"/>
                  <a:gd name="T7" fmla="*/ 9 h 18"/>
                  <a:gd name="T8" fmla="*/ 18 w 18"/>
                  <a:gd name="T9" fmla="*/ 1 h 18"/>
                  <a:gd name="T10" fmla="*/ 0 w 18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3" y="18"/>
                      <a:pt x="17" y="14"/>
                      <a:pt x="17" y="9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Freeform 895">
                <a:extLst>
                  <a:ext uri="{FF2B5EF4-FFF2-40B4-BE49-F238E27FC236}">
                    <a16:creationId xmlns:a16="http://schemas.microsoft.com/office/drawing/2014/main" xmlns="" id="{4384C717-FB64-4534-B1FC-907259A804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81850" y="5081261"/>
                <a:ext cx="93663" cy="96838"/>
              </a:xfrm>
              <a:custGeom>
                <a:avLst/>
                <a:gdLst>
                  <a:gd name="T0" fmla="*/ 24 w 31"/>
                  <a:gd name="T1" fmla="*/ 0 h 32"/>
                  <a:gd name="T2" fmla="*/ 16 w 31"/>
                  <a:gd name="T3" fmla="*/ 6 h 32"/>
                  <a:gd name="T4" fmla="*/ 1 w 31"/>
                  <a:gd name="T5" fmla="*/ 19 h 32"/>
                  <a:gd name="T6" fmla="*/ 7 w 31"/>
                  <a:gd name="T7" fmla="*/ 21 h 32"/>
                  <a:gd name="T8" fmla="*/ 16 w 31"/>
                  <a:gd name="T9" fmla="*/ 18 h 32"/>
                  <a:gd name="T10" fmla="*/ 17 w 31"/>
                  <a:gd name="T11" fmla="*/ 25 h 32"/>
                  <a:gd name="T12" fmla="*/ 13 w 31"/>
                  <a:gd name="T13" fmla="*/ 25 h 32"/>
                  <a:gd name="T14" fmla="*/ 17 w 31"/>
                  <a:gd name="T15" fmla="*/ 30 h 32"/>
                  <a:gd name="T16" fmla="*/ 20 w 31"/>
                  <a:gd name="T17" fmla="*/ 31 h 32"/>
                  <a:gd name="T18" fmla="*/ 22 w 31"/>
                  <a:gd name="T19" fmla="*/ 30 h 32"/>
                  <a:gd name="T20" fmla="*/ 26 w 31"/>
                  <a:gd name="T21" fmla="*/ 30 h 32"/>
                  <a:gd name="T22" fmla="*/ 30 w 31"/>
                  <a:gd name="T23" fmla="*/ 28 h 32"/>
                  <a:gd name="T24" fmla="*/ 31 w 31"/>
                  <a:gd name="T25" fmla="*/ 26 h 32"/>
                  <a:gd name="T26" fmla="*/ 30 w 31"/>
                  <a:gd name="T27" fmla="*/ 18 h 32"/>
                  <a:gd name="T28" fmla="*/ 28 w 31"/>
                  <a:gd name="T29" fmla="*/ 6 h 32"/>
                  <a:gd name="T30" fmla="*/ 28 w 31"/>
                  <a:gd name="T31" fmla="*/ 3 h 32"/>
                  <a:gd name="T32" fmla="*/ 24 w 31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2">
                    <a:moveTo>
                      <a:pt x="24" y="0"/>
                    </a:moveTo>
                    <a:cubicBezTo>
                      <a:pt x="24" y="0"/>
                      <a:pt x="17" y="5"/>
                      <a:pt x="16" y="6"/>
                    </a:cubicBezTo>
                    <a:cubicBezTo>
                      <a:pt x="13" y="8"/>
                      <a:pt x="10" y="14"/>
                      <a:pt x="1" y="19"/>
                    </a:cubicBezTo>
                    <a:cubicBezTo>
                      <a:pt x="0" y="20"/>
                      <a:pt x="5" y="22"/>
                      <a:pt x="7" y="21"/>
                    </a:cubicBezTo>
                    <a:cubicBezTo>
                      <a:pt x="12" y="18"/>
                      <a:pt x="16" y="18"/>
                      <a:pt x="16" y="18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5" y="28"/>
                      <a:pt x="17" y="30"/>
                    </a:cubicBezTo>
                    <a:cubicBezTo>
                      <a:pt x="18" y="32"/>
                      <a:pt x="20" y="31"/>
                      <a:pt x="20" y="31"/>
                    </a:cubicBezTo>
                    <a:cubicBezTo>
                      <a:pt x="21" y="30"/>
                      <a:pt x="21" y="30"/>
                      <a:pt x="22" y="30"/>
                    </a:cubicBezTo>
                    <a:cubicBezTo>
                      <a:pt x="24" y="30"/>
                      <a:pt x="25" y="31"/>
                      <a:pt x="26" y="30"/>
                    </a:cubicBezTo>
                    <a:cubicBezTo>
                      <a:pt x="28" y="29"/>
                      <a:pt x="29" y="29"/>
                      <a:pt x="30" y="28"/>
                    </a:cubicBezTo>
                    <a:cubicBezTo>
                      <a:pt x="31" y="28"/>
                      <a:pt x="31" y="26"/>
                      <a:pt x="31" y="26"/>
                    </a:cubicBezTo>
                    <a:cubicBezTo>
                      <a:pt x="31" y="26"/>
                      <a:pt x="31" y="22"/>
                      <a:pt x="30" y="18"/>
                    </a:cubicBezTo>
                    <a:cubicBezTo>
                      <a:pt x="29" y="13"/>
                      <a:pt x="28" y="6"/>
                      <a:pt x="28" y="6"/>
                    </a:cubicBezTo>
                    <a:cubicBezTo>
                      <a:pt x="28" y="3"/>
                      <a:pt x="28" y="3"/>
                      <a:pt x="28" y="3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Freeform 896">
                <a:extLst>
                  <a:ext uri="{FF2B5EF4-FFF2-40B4-BE49-F238E27FC236}">
                    <a16:creationId xmlns:a16="http://schemas.microsoft.com/office/drawing/2014/main" xmlns="" id="{D609D940-1498-4B54-9C17-B46201E48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48500" y="4224011"/>
                <a:ext cx="246063" cy="882650"/>
              </a:xfrm>
              <a:custGeom>
                <a:avLst/>
                <a:gdLst>
                  <a:gd name="T0" fmla="*/ 76 w 81"/>
                  <a:gd name="T1" fmla="*/ 292 h 292"/>
                  <a:gd name="T2" fmla="*/ 53 w 81"/>
                  <a:gd name="T3" fmla="*/ 291 h 292"/>
                  <a:gd name="T4" fmla="*/ 0 w 81"/>
                  <a:gd name="T5" fmla="*/ 83 h 292"/>
                  <a:gd name="T6" fmla="*/ 37 w 81"/>
                  <a:gd name="T7" fmla="*/ 47 h 292"/>
                  <a:gd name="T8" fmla="*/ 76 w 81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292">
                    <a:moveTo>
                      <a:pt x="76" y="292"/>
                    </a:move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47" y="197"/>
                      <a:pt x="0" y="83"/>
                    </a:cubicBezTo>
                    <a:cubicBezTo>
                      <a:pt x="0" y="81"/>
                      <a:pt x="18" y="0"/>
                      <a:pt x="37" y="47"/>
                    </a:cubicBezTo>
                    <a:cubicBezTo>
                      <a:pt x="81" y="158"/>
                      <a:pt x="76" y="292"/>
                      <a:pt x="76" y="292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Freeform 897">
                <a:extLst>
                  <a:ext uri="{FF2B5EF4-FFF2-40B4-BE49-F238E27FC236}">
                    <a16:creationId xmlns:a16="http://schemas.microsoft.com/office/drawing/2014/main" xmlns="" id="{7CF954DF-07DB-41B7-B688-986B8AB34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86563" y="4198611"/>
                <a:ext cx="114300" cy="92075"/>
              </a:xfrm>
              <a:custGeom>
                <a:avLst/>
                <a:gdLst>
                  <a:gd name="T0" fmla="*/ 36 w 38"/>
                  <a:gd name="T1" fmla="*/ 0 h 30"/>
                  <a:gd name="T2" fmla="*/ 38 w 38"/>
                  <a:gd name="T3" fmla="*/ 2 h 30"/>
                  <a:gd name="T4" fmla="*/ 13 w 38"/>
                  <a:gd name="T5" fmla="*/ 30 h 30"/>
                  <a:gd name="T6" fmla="*/ 0 w 38"/>
                  <a:gd name="T7" fmla="*/ 15 h 30"/>
                  <a:gd name="T8" fmla="*/ 36 w 38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6" y="0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5" y="26"/>
                      <a:pt x="0" y="15"/>
                    </a:cubicBezTo>
                    <a:cubicBezTo>
                      <a:pt x="21" y="16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rgbClr val="9ED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Freeform 898">
                <a:extLst>
                  <a:ext uri="{FF2B5EF4-FFF2-40B4-BE49-F238E27FC236}">
                    <a16:creationId xmlns:a16="http://schemas.microsoft.com/office/drawing/2014/main" xmlns="" id="{E0672F2A-F38C-47C3-85D6-165417B055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15163" y="6090911"/>
                <a:ext cx="176213" cy="520700"/>
              </a:xfrm>
              <a:custGeom>
                <a:avLst/>
                <a:gdLst>
                  <a:gd name="T0" fmla="*/ 46 w 58"/>
                  <a:gd name="T1" fmla="*/ 0 h 172"/>
                  <a:gd name="T2" fmla="*/ 46 w 58"/>
                  <a:gd name="T3" fmla="*/ 0 h 172"/>
                  <a:gd name="T4" fmla="*/ 46 w 58"/>
                  <a:gd name="T5" fmla="*/ 4 h 172"/>
                  <a:gd name="T6" fmla="*/ 33 w 58"/>
                  <a:gd name="T7" fmla="*/ 0 h 172"/>
                  <a:gd name="T8" fmla="*/ 33 w 58"/>
                  <a:gd name="T9" fmla="*/ 1 h 172"/>
                  <a:gd name="T10" fmla="*/ 20 w 58"/>
                  <a:gd name="T11" fmla="*/ 1 h 172"/>
                  <a:gd name="T12" fmla="*/ 20 w 58"/>
                  <a:gd name="T13" fmla="*/ 1 h 172"/>
                  <a:gd name="T14" fmla="*/ 20 w 58"/>
                  <a:gd name="T15" fmla="*/ 1 h 172"/>
                  <a:gd name="T16" fmla="*/ 21 w 58"/>
                  <a:gd name="T17" fmla="*/ 4 h 172"/>
                  <a:gd name="T18" fmla="*/ 33 w 58"/>
                  <a:gd name="T19" fmla="*/ 8 h 172"/>
                  <a:gd name="T20" fmla="*/ 39 w 58"/>
                  <a:gd name="T21" fmla="*/ 11 h 172"/>
                  <a:gd name="T22" fmla="*/ 36 w 58"/>
                  <a:gd name="T23" fmla="*/ 11 h 172"/>
                  <a:gd name="T24" fmla="*/ 0 w 58"/>
                  <a:gd name="T25" fmla="*/ 129 h 172"/>
                  <a:gd name="T26" fmla="*/ 13 w 58"/>
                  <a:gd name="T27" fmla="*/ 149 h 172"/>
                  <a:gd name="T28" fmla="*/ 14 w 58"/>
                  <a:gd name="T29" fmla="*/ 148 h 172"/>
                  <a:gd name="T30" fmla="*/ 29 w 58"/>
                  <a:gd name="T31" fmla="*/ 134 h 172"/>
                  <a:gd name="T32" fmla="*/ 29 w 58"/>
                  <a:gd name="T33" fmla="*/ 137 h 172"/>
                  <a:gd name="T34" fmla="*/ 37 w 58"/>
                  <a:gd name="T35" fmla="*/ 172 h 172"/>
                  <a:gd name="T36" fmla="*/ 58 w 58"/>
                  <a:gd name="T37" fmla="*/ 10 h 172"/>
                  <a:gd name="T38" fmla="*/ 55 w 58"/>
                  <a:gd name="T39" fmla="*/ 10 h 172"/>
                  <a:gd name="T40" fmla="*/ 56 w 58"/>
                  <a:gd name="T41" fmla="*/ 0 h 172"/>
                  <a:gd name="T42" fmla="*/ 46 w 58"/>
                  <a:gd name="T43" fmla="*/ 0 h 172"/>
                  <a:gd name="T44" fmla="*/ 46 w 58"/>
                  <a:gd name="T4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172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8" y="3"/>
                      <a:pt x="21" y="4"/>
                    </a:cubicBezTo>
                    <a:cubicBezTo>
                      <a:pt x="21" y="4"/>
                      <a:pt x="33" y="8"/>
                      <a:pt x="33" y="8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7" y="11"/>
                      <a:pt x="36" y="11"/>
                      <a:pt x="36" y="1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9" y="138"/>
                      <a:pt x="9" y="149"/>
                      <a:pt x="13" y="149"/>
                    </a:cubicBezTo>
                    <a:cubicBezTo>
                      <a:pt x="13" y="149"/>
                      <a:pt x="13" y="149"/>
                      <a:pt x="14" y="148"/>
                    </a:cubicBezTo>
                    <a:cubicBezTo>
                      <a:pt x="19" y="144"/>
                      <a:pt x="27" y="134"/>
                      <a:pt x="29" y="134"/>
                    </a:cubicBezTo>
                    <a:cubicBezTo>
                      <a:pt x="30" y="134"/>
                      <a:pt x="30" y="135"/>
                      <a:pt x="29" y="137"/>
                    </a:cubicBezTo>
                    <a:cubicBezTo>
                      <a:pt x="28" y="143"/>
                      <a:pt x="28" y="158"/>
                      <a:pt x="37" y="172"/>
                    </a:cubicBezTo>
                    <a:cubicBezTo>
                      <a:pt x="51" y="134"/>
                      <a:pt x="54" y="66"/>
                      <a:pt x="58" y="10"/>
                    </a:cubicBezTo>
                    <a:cubicBezTo>
                      <a:pt x="57" y="10"/>
                      <a:pt x="56" y="10"/>
                      <a:pt x="55" y="1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adFill>
                <a:gsLst>
                  <a:gs pos="1000">
                    <a:srgbClr val="20B1C4"/>
                  </a:gs>
                  <a:gs pos="100000">
                    <a:srgbClr val="BEDFE4">
                      <a:alpha val="0"/>
                    </a:srgbClr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4" name="Freeform 899">
                <a:extLst>
                  <a:ext uri="{FF2B5EF4-FFF2-40B4-BE49-F238E27FC236}">
                    <a16:creationId xmlns:a16="http://schemas.microsoft.com/office/drawing/2014/main" xmlns="" id="{9864F5B5-592D-4718-84DF-135A2C418C5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077075" y="6090911"/>
                <a:ext cx="107950" cy="3175"/>
              </a:xfrm>
              <a:custGeom>
                <a:avLst/>
                <a:gdLst>
                  <a:gd name="T0" fmla="*/ 12 w 36"/>
                  <a:gd name="T1" fmla="*/ 0 h 1"/>
                  <a:gd name="T2" fmla="*/ 0 w 36"/>
                  <a:gd name="T3" fmla="*/ 1 h 1"/>
                  <a:gd name="T4" fmla="*/ 0 w 36"/>
                  <a:gd name="T5" fmla="*/ 1 h 1"/>
                  <a:gd name="T6" fmla="*/ 13 w 36"/>
                  <a:gd name="T7" fmla="*/ 1 h 1"/>
                  <a:gd name="T8" fmla="*/ 13 w 36"/>
                  <a:gd name="T9" fmla="*/ 0 h 1"/>
                  <a:gd name="T10" fmla="*/ 12 w 36"/>
                  <a:gd name="T11" fmla="*/ 0 h 1"/>
                  <a:gd name="T12" fmla="*/ 36 w 36"/>
                  <a:gd name="T13" fmla="*/ 0 h 1"/>
                  <a:gd name="T14" fmla="*/ 26 w 36"/>
                  <a:gd name="T15" fmla="*/ 0 h 1"/>
                  <a:gd name="T16" fmla="*/ 26 w 36"/>
                  <a:gd name="T17" fmla="*/ 0 h 1"/>
                  <a:gd name="T18" fmla="*/ 36 w 36"/>
                  <a:gd name="T19" fmla="*/ 0 h 1"/>
                  <a:gd name="T20" fmla="*/ 36 w 36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1">
                    <a:moveTo>
                      <a:pt x="1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3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91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Freeform 900">
                <a:extLst>
                  <a:ext uri="{FF2B5EF4-FFF2-40B4-BE49-F238E27FC236}">
                    <a16:creationId xmlns:a16="http://schemas.microsoft.com/office/drawing/2014/main" xmlns="" id="{AC17D6CC-1F88-4242-937C-BBF43BE77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56400" y="6090911"/>
                <a:ext cx="157163" cy="377825"/>
              </a:xfrm>
              <a:custGeom>
                <a:avLst/>
                <a:gdLst>
                  <a:gd name="T0" fmla="*/ 37 w 52"/>
                  <a:gd name="T1" fmla="*/ 0 h 125"/>
                  <a:gd name="T2" fmla="*/ 27 w 52"/>
                  <a:gd name="T3" fmla="*/ 0 h 125"/>
                  <a:gd name="T4" fmla="*/ 27 w 52"/>
                  <a:gd name="T5" fmla="*/ 4 h 125"/>
                  <a:gd name="T6" fmla="*/ 14 w 52"/>
                  <a:gd name="T7" fmla="*/ 1 h 125"/>
                  <a:gd name="T8" fmla="*/ 14 w 52"/>
                  <a:gd name="T9" fmla="*/ 1 h 125"/>
                  <a:gd name="T10" fmla="*/ 1 w 52"/>
                  <a:gd name="T11" fmla="*/ 1 h 125"/>
                  <a:gd name="T12" fmla="*/ 1 w 52"/>
                  <a:gd name="T13" fmla="*/ 1 h 125"/>
                  <a:gd name="T14" fmla="*/ 2 w 52"/>
                  <a:gd name="T15" fmla="*/ 3 h 125"/>
                  <a:gd name="T16" fmla="*/ 15 w 52"/>
                  <a:gd name="T17" fmla="*/ 8 h 125"/>
                  <a:gd name="T18" fmla="*/ 22 w 52"/>
                  <a:gd name="T19" fmla="*/ 12 h 125"/>
                  <a:gd name="T20" fmla="*/ 20 w 52"/>
                  <a:gd name="T21" fmla="*/ 13 h 125"/>
                  <a:gd name="T22" fmla="*/ 6 w 52"/>
                  <a:gd name="T23" fmla="*/ 125 h 125"/>
                  <a:gd name="T24" fmla="*/ 41 w 52"/>
                  <a:gd name="T25" fmla="*/ 116 h 125"/>
                  <a:gd name="T26" fmla="*/ 52 w 52"/>
                  <a:gd name="T27" fmla="*/ 117 h 125"/>
                  <a:gd name="T28" fmla="*/ 43 w 52"/>
                  <a:gd name="T29" fmla="*/ 8 h 125"/>
                  <a:gd name="T30" fmla="*/ 37 w 52"/>
                  <a:gd name="T31" fmla="*/ 8 h 125"/>
                  <a:gd name="T32" fmla="*/ 37 w 52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25">
                    <a:moveTo>
                      <a:pt x="3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2" y="3"/>
                    </a:cubicBezTo>
                    <a:cubicBezTo>
                      <a:pt x="2" y="3"/>
                      <a:pt x="15" y="8"/>
                      <a:pt x="15" y="8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14" y="120"/>
                      <a:pt x="25" y="116"/>
                      <a:pt x="41" y="116"/>
                    </a:cubicBezTo>
                    <a:cubicBezTo>
                      <a:pt x="44" y="116"/>
                      <a:pt x="48" y="117"/>
                      <a:pt x="52" y="117"/>
                    </a:cubicBezTo>
                    <a:cubicBezTo>
                      <a:pt x="51" y="84"/>
                      <a:pt x="45" y="49"/>
                      <a:pt x="43" y="8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adFill>
                <a:gsLst>
                  <a:gs pos="1000">
                    <a:srgbClr val="20B1C4"/>
                  </a:gs>
                  <a:gs pos="100000">
                    <a:srgbClr val="BEDFE4">
                      <a:alpha val="0"/>
                    </a:srgbClr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Freeform 901">
                <a:extLst>
                  <a:ext uri="{FF2B5EF4-FFF2-40B4-BE49-F238E27FC236}">
                    <a16:creationId xmlns:a16="http://schemas.microsoft.com/office/drawing/2014/main" xmlns="" id="{5E298DC6-5A18-43D6-89B3-D4F0883A467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57988" y="6090911"/>
                <a:ext cx="109538" cy="3175"/>
              </a:xfrm>
              <a:custGeom>
                <a:avLst/>
                <a:gdLst>
                  <a:gd name="T0" fmla="*/ 0 w 36"/>
                  <a:gd name="T1" fmla="*/ 0 h 1"/>
                  <a:gd name="T2" fmla="*/ 0 w 36"/>
                  <a:gd name="T3" fmla="*/ 1 h 1"/>
                  <a:gd name="T4" fmla="*/ 0 w 36"/>
                  <a:gd name="T5" fmla="*/ 1 h 1"/>
                  <a:gd name="T6" fmla="*/ 13 w 36"/>
                  <a:gd name="T7" fmla="*/ 1 h 1"/>
                  <a:gd name="T8" fmla="*/ 13 w 36"/>
                  <a:gd name="T9" fmla="*/ 1 h 1"/>
                  <a:gd name="T10" fmla="*/ 12 w 36"/>
                  <a:gd name="T11" fmla="*/ 0 h 1"/>
                  <a:gd name="T12" fmla="*/ 0 w 36"/>
                  <a:gd name="T13" fmla="*/ 0 h 1"/>
                  <a:gd name="T14" fmla="*/ 36 w 36"/>
                  <a:gd name="T15" fmla="*/ 0 h 1"/>
                  <a:gd name="T16" fmla="*/ 26 w 36"/>
                  <a:gd name="T17" fmla="*/ 0 h 1"/>
                  <a:gd name="T18" fmla="*/ 26 w 36"/>
                  <a:gd name="T19" fmla="*/ 0 h 1"/>
                  <a:gd name="T20" fmla="*/ 36 w 36"/>
                  <a:gd name="T21" fmla="*/ 0 h 1"/>
                  <a:gd name="T22" fmla="*/ 36 w 36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3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91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57421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 advClick="0" advTm="9000">
        <p14:window dir="vert"/>
      </p:transition>
    </mc:Choice>
    <mc:Fallback xmlns="">
      <p:transition spd="slow" advClick="0" advTm="9000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Freeform 39"/>
          <p:cNvSpPr>
            <a:spLocks noEditPoints="1"/>
          </p:cNvSpPr>
          <p:nvPr/>
        </p:nvSpPr>
        <p:spPr bwMode="auto">
          <a:xfrm>
            <a:off x="1846681" y="235964"/>
            <a:ext cx="5834864" cy="88304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1" name="Google Shape;63;p13"/>
          <p:cNvSpPr txBox="1">
            <a:spLocks/>
          </p:cNvSpPr>
          <p:nvPr/>
        </p:nvSpPr>
        <p:spPr>
          <a:xfrm>
            <a:off x="2289390" y="339502"/>
            <a:ext cx="5179835" cy="71509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СТРОИТЕЛЬСТВО ЖИЛЬЯ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</a:t>
            </a:r>
          </a:p>
        </p:txBody>
      </p:sp>
      <p:sp>
        <p:nvSpPr>
          <p:cNvPr id="43" name="Line 35"/>
          <p:cNvSpPr>
            <a:spLocks noChangeShapeType="1"/>
          </p:cNvSpPr>
          <p:nvPr/>
        </p:nvSpPr>
        <p:spPr bwMode="auto">
          <a:xfrm>
            <a:off x="5148064" y="3087818"/>
            <a:ext cx="3632082" cy="3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44" name="AutoShape 6"/>
          <p:cNvSpPr>
            <a:spLocks noChangeArrowheads="1"/>
          </p:cNvSpPr>
          <p:nvPr/>
        </p:nvSpPr>
        <p:spPr bwMode="auto">
          <a:xfrm>
            <a:off x="5255583" y="1800236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96000">
                <a:schemeClr val="bg1"/>
              </a:gs>
              <a:gs pos="79000">
                <a:srgbClr val="99FFCC"/>
              </a:gs>
              <a:gs pos="22000">
                <a:srgbClr val="33CC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45" name="Rectangle 28"/>
          <p:cNvSpPr>
            <a:spLocks noChangeArrowheads="1"/>
          </p:cNvSpPr>
          <p:nvPr/>
        </p:nvSpPr>
        <p:spPr bwMode="auto">
          <a:xfrm>
            <a:off x="5243560" y="2225998"/>
            <a:ext cx="6476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20,1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46" name="AutoShape 6"/>
          <p:cNvSpPr>
            <a:spLocks noChangeArrowheads="1"/>
          </p:cNvSpPr>
          <p:nvPr/>
        </p:nvSpPr>
        <p:spPr bwMode="auto">
          <a:xfrm>
            <a:off x="5985243" y="1800236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96000">
                <a:schemeClr val="bg1"/>
              </a:gs>
              <a:gs pos="79000">
                <a:srgbClr val="99FFCC"/>
              </a:gs>
              <a:gs pos="22000">
                <a:srgbClr val="33CC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47" name="AutoShape 6"/>
          <p:cNvSpPr>
            <a:spLocks noChangeArrowheads="1"/>
          </p:cNvSpPr>
          <p:nvPr/>
        </p:nvSpPr>
        <p:spPr bwMode="auto">
          <a:xfrm>
            <a:off x="6696332" y="1805742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96000">
                <a:schemeClr val="bg1"/>
              </a:gs>
              <a:gs pos="79000">
                <a:srgbClr val="99FFCC"/>
              </a:gs>
              <a:gs pos="22000">
                <a:srgbClr val="33CC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49" name="AutoShape 6"/>
          <p:cNvSpPr>
            <a:spLocks noChangeArrowheads="1"/>
          </p:cNvSpPr>
          <p:nvPr/>
        </p:nvSpPr>
        <p:spPr bwMode="auto">
          <a:xfrm>
            <a:off x="7418731" y="1800237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96000">
                <a:schemeClr val="bg1"/>
              </a:gs>
              <a:gs pos="79000">
                <a:srgbClr val="99FFCC"/>
              </a:gs>
              <a:gs pos="22000">
                <a:srgbClr val="33CC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0" name="AutoShape 6"/>
          <p:cNvSpPr>
            <a:spLocks noChangeArrowheads="1"/>
          </p:cNvSpPr>
          <p:nvPr/>
        </p:nvSpPr>
        <p:spPr bwMode="auto">
          <a:xfrm>
            <a:off x="8152290" y="1800237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96000">
                <a:schemeClr val="bg1"/>
              </a:gs>
              <a:gs pos="79000">
                <a:srgbClr val="99FFCC"/>
              </a:gs>
              <a:gs pos="22000">
                <a:srgbClr val="33CC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3" name="Rectangle 28"/>
          <p:cNvSpPr>
            <a:spLocks noChangeArrowheads="1"/>
          </p:cNvSpPr>
          <p:nvPr/>
        </p:nvSpPr>
        <p:spPr bwMode="auto">
          <a:xfrm>
            <a:off x="5985243" y="2222591"/>
            <a:ext cx="5947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28,0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4" name="Rectangle 28"/>
          <p:cNvSpPr>
            <a:spLocks noChangeArrowheads="1"/>
          </p:cNvSpPr>
          <p:nvPr/>
        </p:nvSpPr>
        <p:spPr bwMode="auto">
          <a:xfrm>
            <a:off x="6657415" y="2217085"/>
            <a:ext cx="6476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28,3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5" name="Rectangle 28"/>
          <p:cNvSpPr>
            <a:spLocks noChangeArrowheads="1"/>
          </p:cNvSpPr>
          <p:nvPr/>
        </p:nvSpPr>
        <p:spPr bwMode="auto">
          <a:xfrm>
            <a:off x="7418731" y="2222591"/>
            <a:ext cx="6476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28,5</a:t>
            </a:r>
            <a:r>
              <a:rPr lang="ru-RU" altLang="ru-RU" sz="1800" b="1" dirty="0" smtClean="0">
                <a:solidFill>
                  <a:prstClr val="black"/>
                </a:solidFill>
                <a:cs typeface="Times New Roman" pitchFamily="18" charset="0"/>
              </a:rPr>
              <a:t> 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6" name="Rectangle 28"/>
          <p:cNvSpPr>
            <a:spLocks noChangeArrowheads="1"/>
          </p:cNvSpPr>
          <p:nvPr/>
        </p:nvSpPr>
        <p:spPr bwMode="auto">
          <a:xfrm>
            <a:off x="8152290" y="2234741"/>
            <a:ext cx="594772" cy="369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800" b="1" u="sng" dirty="0" smtClean="0">
                <a:solidFill>
                  <a:prstClr val="black"/>
                </a:solidFill>
                <a:cs typeface="Times New Roman" pitchFamily="18" charset="0"/>
              </a:rPr>
              <a:t>28,8</a:t>
            </a:r>
            <a:endParaRPr lang="ru-RU" altLang="ru-RU" sz="18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7" name="Rectangle 72"/>
          <p:cNvSpPr>
            <a:spLocks noChangeArrowheads="1"/>
          </p:cNvSpPr>
          <p:nvPr/>
        </p:nvSpPr>
        <p:spPr bwMode="auto">
          <a:xfrm>
            <a:off x="5190255" y="3087821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2022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(факт)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9" name="Rectangle 72"/>
          <p:cNvSpPr>
            <a:spLocks noChangeArrowheads="1"/>
          </p:cNvSpPr>
          <p:nvPr/>
        </p:nvSpPr>
        <p:spPr bwMode="auto">
          <a:xfrm>
            <a:off x="5826308" y="3087821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2023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(оценка)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0" name="Rectangle 72"/>
          <p:cNvSpPr>
            <a:spLocks noChangeArrowheads="1"/>
          </p:cNvSpPr>
          <p:nvPr/>
        </p:nvSpPr>
        <p:spPr bwMode="auto">
          <a:xfrm>
            <a:off x="6558863" y="3087820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2024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1" name="Rectangle 72"/>
          <p:cNvSpPr>
            <a:spLocks noChangeArrowheads="1"/>
          </p:cNvSpPr>
          <p:nvPr/>
        </p:nvSpPr>
        <p:spPr bwMode="auto">
          <a:xfrm>
            <a:off x="7276715" y="3087819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2025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2" name="Rectangle 72"/>
          <p:cNvSpPr>
            <a:spLocks noChangeArrowheads="1"/>
          </p:cNvSpPr>
          <p:nvPr/>
        </p:nvSpPr>
        <p:spPr bwMode="auto">
          <a:xfrm>
            <a:off x="7998290" y="3087818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2026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4" name="Freeform 1259"/>
          <p:cNvSpPr>
            <a:spLocks/>
          </p:cNvSpPr>
          <p:nvPr/>
        </p:nvSpPr>
        <p:spPr bwMode="auto">
          <a:xfrm>
            <a:off x="107504" y="1119012"/>
            <a:ext cx="4248472" cy="1968809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90000">
                <a:schemeClr val="bg1"/>
              </a:gs>
              <a:gs pos="57000">
                <a:srgbClr val="33CCCC">
                  <a:alpha val="83000"/>
                </a:srgbClr>
              </a:gs>
              <a:gs pos="24000">
                <a:srgbClr val="99FFCC">
                  <a:alpha val="82000"/>
                </a:srgbClr>
              </a:gs>
            </a:gsLst>
            <a:lin ang="2700000" scaled="1"/>
            <a:tileRect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lvl="0"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700" b="1" i="1" u="sng" kern="0" dirty="0" smtClean="0"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Times New Roman" pitchFamily="18" charset="0"/>
            </a:endParaRPr>
          </a:p>
          <a:p>
            <a:pPr lvl="0"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400" b="1" i="1" u="sng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За 2023 года введены в эксплуатацию:</a:t>
            </a:r>
          </a:p>
          <a:p>
            <a:pPr marL="342900" lvl="0" indent="-342900" defTabSz="913095" fontAlgn="base">
              <a:spcBef>
                <a:spcPct val="0"/>
              </a:spcBef>
              <a:spcAft>
                <a:spcPct val="0"/>
              </a:spcAft>
              <a:buAutoNum type="arabicPeriod"/>
              <a:defRPr/>
            </a:pPr>
            <a:r>
              <a:rPr lang="ru-RU" altLang="ru-RU" sz="1400" b="1" i="1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Многоквартирный жилой дом на 45 квартир по ул. Красногвардейская д.18/2</a:t>
            </a:r>
          </a:p>
          <a:p>
            <a:pPr marL="342900" lvl="0" indent="-342900" defTabSz="913095" fontAlgn="base">
              <a:spcBef>
                <a:spcPct val="0"/>
              </a:spcBef>
              <a:spcAft>
                <a:spcPct val="0"/>
              </a:spcAft>
              <a:buAutoNum type="arabicPeriod"/>
              <a:defRPr/>
            </a:pPr>
            <a:r>
              <a:rPr lang="ru-RU" altLang="ru-RU" sz="1400" b="1" i="1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Дом блокированной застройки на 6 блок-секций по ул. Свердлова</a:t>
            </a:r>
          </a:p>
          <a:p>
            <a:pPr marL="342900" lvl="0" indent="-342900" defTabSz="913095" fontAlgn="base">
              <a:spcBef>
                <a:spcPct val="0"/>
              </a:spcBef>
              <a:spcAft>
                <a:spcPct val="0"/>
              </a:spcAft>
              <a:buAutoNum type="arabicPeriod"/>
              <a:defRPr/>
            </a:pPr>
            <a:r>
              <a:rPr lang="ru-RU" altLang="ru-RU" sz="1400" b="1" i="1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Индивидуальные жилые дома</a:t>
            </a:r>
          </a:p>
          <a:p>
            <a:pPr lvl="0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400" b="1" i="1" kern="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 </a:t>
            </a:r>
            <a:r>
              <a:rPr lang="ru-RU" altLang="ru-RU" sz="1400" b="1" i="1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       в количестве 90 ед.</a:t>
            </a:r>
            <a:endParaRPr lang="ru-RU" altLang="ru-RU" sz="1400" b="1" i="1" kern="0" dirty="0">
              <a:solidFill>
                <a:prstClr val="black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69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418731" y="26977"/>
            <a:ext cx="1709966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0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644239" y="68359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4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5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6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7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8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9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0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1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2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13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293383" y="367653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14" name="TextBox 113"/>
          <p:cNvSpPr txBox="1"/>
          <p:nvPr/>
        </p:nvSpPr>
        <p:spPr>
          <a:xfrm>
            <a:off x="7849238" y="14015"/>
            <a:ext cx="1179724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marL="0" marR="0" lvl="0" indent="0" defTabSz="912031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8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т</a:t>
            </a:r>
            <a:r>
              <a:rPr kumimoji="0" lang="ru-RU" sz="1800" b="1" i="0" u="none" strike="noStrike" kern="0" cap="none" spc="0" normalizeH="0" baseline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ыс.</a:t>
            </a:r>
            <a:r>
              <a:rPr kumimoji="0" lang="ru-RU" sz="1800" b="1" i="0" u="none" strike="noStrike" kern="0" cap="none" spc="0" normalizeH="0" noProof="0" dirty="0" smtClean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</a:rPr>
              <a:t> кв. м</a:t>
            </a:r>
            <a:endParaRPr kumimoji="0" lang="ru-RU" sz="18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</a:endParaRPr>
          </a:p>
        </p:txBody>
      </p:sp>
      <p:sp>
        <p:nvSpPr>
          <p:cNvPr id="116" name="Rectangle 2"/>
          <p:cNvSpPr>
            <a:spLocks noChangeArrowheads="1"/>
          </p:cNvSpPr>
          <p:nvPr/>
        </p:nvSpPr>
        <p:spPr bwMode="auto">
          <a:xfrm>
            <a:off x="5148064" y="1143296"/>
            <a:ext cx="3632082" cy="569255"/>
          </a:xfrm>
          <a:prstGeom prst="rect">
            <a:avLst/>
          </a:prstGeom>
          <a:gradFill flip="none" rotWithShape="1">
            <a:gsLst>
              <a:gs pos="72000">
                <a:srgbClr val="FFFFCC"/>
              </a:gs>
              <a:gs pos="2000">
                <a:srgbClr val="F79646">
                  <a:lumMod val="60000"/>
                  <a:lumOff val="40000"/>
                </a:srgbClr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ctr" defTabSz="913095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ru-RU" altLang="ru-RU" sz="1550" b="1" i="1" u="sng" kern="0" dirty="0" smtClean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Ввод в эксплуатацию жилых помещений, общей площади</a:t>
            </a:r>
            <a:endParaRPr kumimoji="0" lang="ru-RU" altLang="ru-RU" sz="1550" b="1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itchFamily="34" charset="0"/>
              <a:cs typeface="Times New Roman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504" y="3087821"/>
            <a:ext cx="2124236" cy="195295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7784" y="3110409"/>
            <a:ext cx="2467548" cy="195295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08104" y="3651869"/>
            <a:ext cx="2909316" cy="143430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386056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14:window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reeform 39"/>
          <p:cNvSpPr>
            <a:spLocks noEditPoints="1"/>
          </p:cNvSpPr>
          <p:nvPr/>
        </p:nvSpPr>
        <p:spPr bwMode="auto">
          <a:xfrm>
            <a:off x="1115616" y="96447"/>
            <a:ext cx="5901293" cy="97916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8" name="Google Shape;63;p13"/>
          <p:cNvSpPr txBox="1">
            <a:spLocks/>
          </p:cNvSpPr>
          <p:nvPr/>
        </p:nvSpPr>
        <p:spPr>
          <a:xfrm>
            <a:off x="971600" y="134190"/>
            <a:ext cx="6629017" cy="8461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ОБЪЁМ ПРОМЫШЛЕННОГО ПРОИЗВОДСТВА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ПО ОТДЕЛЬНЫМ ВИДАМ ЭКОНОМИЧЕСКОЙ ДЕЯТЕЛЬНОСТИ</a:t>
            </a:r>
          </a:p>
        </p:txBody>
      </p:sp>
      <p:sp>
        <p:nvSpPr>
          <p:cNvPr id="51" name="Rectangle 72"/>
          <p:cNvSpPr>
            <a:spLocks noChangeArrowheads="1"/>
          </p:cNvSpPr>
          <p:nvPr/>
        </p:nvSpPr>
        <p:spPr bwMode="auto">
          <a:xfrm>
            <a:off x="4604642" y="2498590"/>
            <a:ext cx="794988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2022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(факт)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2" name="Line 35"/>
          <p:cNvSpPr>
            <a:spLocks noChangeShapeType="1"/>
          </p:cNvSpPr>
          <p:nvPr/>
        </p:nvSpPr>
        <p:spPr bwMode="auto">
          <a:xfrm>
            <a:off x="4551457" y="2498590"/>
            <a:ext cx="4484908" cy="0"/>
          </a:xfrm>
          <a:prstGeom prst="line">
            <a:avLst/>
          </a:prstGeom>
          <a:noFill/>
          <a:ln w="25400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3" name="AutoShape 6"/>
          <p:cNvSpPr>
            <a:spLocks noChangeArrowheads="1"/>
          </p:cNvSpPr>
          <p:nvPr/>
        </p:nvSpPr>
        <p:spPr bwMode="auto">
          <a:xfrm>
            <a:off x="4604642" y="1224581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4" name="Rectangle 28"/>
          <p:cNvSpPr>
            <a:spLocks noChangeArrowheads="1"/>
          </p:cNvSpPr>
          <p:nvPr/>
        </p:nvSpPr>
        <p:spPr bwMode="auto">
          <a:xfrm>
            <a:off x="4551456" y="1680273"/>
            <a:ext cx="848173" cy="3076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400" b="1" u="sng" dirty="0" smtClean="0">
                <a:solidFill>
                  <a:prstClr val="black"/>
                </a:solidFill>
                <a:cs typeface="Times New Roman" pitchFamily="18" charset="0"/>
              </a:rPr>
              <a:t>149,5</a:t>
            </a:r>
            <a:endParaRPr lang="ru-RU" altLang="ru-RU" sz="14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59" name="Rectangle 72"/>
          <p:cNvSpPr>
            <a:spLocks noChangeArrowheads="1"/>
          </p:cNvSpPr>
          <p:nvPr/>
        </p:nvSpPr>
        <p:spPr bwMode="auto">
          <a:xfrm>
            <a:off x="6349514" y="2498590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2024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0" name="Rectangle 72"/>
          <p:cNvSpPr>
            <a:spLocks noChangeArrowheads="1"/>
          </p:cNvSpPr>
          <p:nvPr/>
        </p:nvSpPr>
        <p:spPr bwMode="auto">
          <a:xfrm>
            <a:off x="5458024" y="2498590"/>
            <a:ext cx="891490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2023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(оценка)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1" name="Rectangle 72"/>
          <p:cNvSpPr>
            <a:spLocks noChangeArrowheads="1"/>
          </p:cNvSpPr>
          <p:nvPr/>
        </p:nvSpPr>
        <p:spPr bwMode="auto">
          <a:xfrm>
            <a:off x="7252286" y="2484352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2025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62" name="Rectangle 72"/>
          <p:cNvSpPr>
            <a:spLocks noChangeArrowheads="1"/>
          </p:cNvSpPr>
          <p:nvPr/>
        </p:nvSpPr>
        <p:spPr bwMode="auto">
          <a:xfrm>
            <a:off x="8133593" y="2484352"/>
            <a:ext cx="902772" cy="492311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dirty="0" smtClean="0">
                <a:solidFill>
                  <a:prstClr val="black"/>
                </a:solidFill>
                <a:cs typeface="Times New Roman" pitchFamily="18" charset="0"/>
              </a:rPr>
              <a:t>2026</a:t>
            </a:r>
            <a:endParaRPr lang="ru-RU" altLang="ru-RU" sz="1300" b="1" dirty="0">
              <a:solidFill>
                <a:prstClr val="black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Font typeface="Arial" charset="0"/>
              <a:buNone/>
              <a:defRPr/>
            </a:pPr>
            <a:r>
              <a:rPr lang="ru-RU" altLang="ru-RU" sz="1300" b="1" i="1" dirty="0" smtClean="0">
                <a:solidFill>
                  <a:prstClr val="black"/>
                </a:solidFill>
                <a:cs typeface="Times New Roman" pitchFamily="18" charset="0"/>
              </a:rPr>
              <a:t>(прогноз)</a:t>
            </a:r>
            <a:endParaRPr lang="ru-RU" altLang="ru-RU" sz="1300" b="1" i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2" name="AutoShape 6"/>
          <p:cNvSpPr>
            <a:spLocks noChangeArrowheads="1"/>
          </p:cNvSpPr>
          <p:nvPr/>
        </p:nvSpPr>
        <p:spPr bwMode="auto">
          <a:xfrm>
            <a:off x="5508857" y="1223432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3" name="AutoShape 6"/>
          <p:cNvSpPr>
            <a:spLocks noChangeArrowheads="1"/>
          </p:cNvSpPr>
          <p:nvPr/>
        </p:nvSpPr>
        <p:spPr bwMode="auto">
          <a:xfrm>
            <a:off x="6405827" y="1217281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4" name="AutoShape 6"/>
          <p:cNvSpPr>
            <a:spLocks noChangeArrowheads="1"/>
          </p:cNvSpPr>
          <p:nvPr/>
        </p:nvSpPr>
        <p:spPr bwMode="auto">
          <a:xfrm>
            <a:off x="7295138" y="1204847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5" name="AutoShape 6"/>
          <p:cNvSpPr>
            <a:spLocks noChangeArrowheads="1"/>
          </p:cNvSpPr>
          <p:nvPr/>
        </p:nvSpPr>
        <p:spPr bwMode="auto">
          <a:xfrm>
            <a:off x="8182881" y="1204847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6" name="Rectangle 28"/>
          <p:cNvSpPr>
            <a:spLocks noChangeArrowheads="1"/>
          </p:cNvSpPr>
          <p:nvPr/>
        </p:nvSpPr>
        <p:spPr bwMode="auto">
          <a:xfrm>
            <a:off x="5580112" y="1680272"/>
            <a:ext cx="720080" cy="3076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400" b="1" u="sng" dirty="0" smtClean="0">
                <a:solidFill>
                  <a:prstClr val="black"/>
                </a:solidFill>
                <a:cs typeface="Times New Roman" pitchFamily="18" charset="0"/>
              </a:rPr>
              <a:t>171,6</a:t>
            </a:r>
            <a:endParaRPr lang="ru-RU" altLang="ru-RU" sz="14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7" name="Rectangle 28"/>
          <p:cNvSpPr>
            <a:spLocks noChangeArrowheads="1"/>
          </p:cNvSpPr>
          <p:nvPr/>
        </p:nvSpPr>
        <p:spPr bwMode="auto">
          <a:xfrm>
            <a:off x="6444208" y="1680273"/>
            <a:ext cx="720080" cy="3076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400" b="1" u="sng" dirty="0" smtClean="0">
                <a:solidFill>
                  <a:prstClr val="black"/>
                </a:solidFill>
                <a:cs typeface="Times New Roman" pitchFamily="18" charset="0"/>
              </a:rPr>
              <a:t>202,0</a:t>
            </a:r>
            <a:endParaRPr lang="ru-RU" altLang="ru-RU" sz="14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8" name="Rectangle 28"/>
          <p:cNvSpPr>
            <a:spLocks noChangeArrowheads="1"/>
          </p:cNvSpPr>
          <p:nvPr/>
        </p:nvSpPr>
        <p:spPr bwMode="auto">
          <a:xfrm>
            <a:off x="7386571" y="1680273"/>
            <a:ext cx="681514" cy="3076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400" b="1" u="sng" dirty="0" smtClean="0">
                <a:solidFill>
                  <a:prstClr val="black"/>
                </a:solidFill>
                <a:cs typeface="Times New Roman" pitchFamily="18" charset="0"/>
              </a:rPr>
              <a:t>215,9</a:t>
            </a:r>
            <a:endParaRPr lang="ru-RU" altLang="ru-RU" sz="14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9" name="Rectangle 28"/>
          <p:cNvSpPr>
            <a:spLocks noChangeArrowheads="1"/>
          </p:cNvSpPr>
          <p:nvPr/>
        </p:nvSpPr>
        <p:spPr bwMode="auto">
          <a:xfrm>
            <a:off x="8182881" y="1680273"/>
            <a:ext cx="781606" cy="3076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0" fontAlgn="base" hangingPunct="0">
              <a:spcBef>
                <a:spcPct val="0"/>
              </a:spcBef>
              <a:spcAft>
                <a:spcPct val="0"/>
              </a:spcAft>
              <a:buFont typeface="Arial" charset="0"/>
              <a:buNone/>
            </a:pPr>
            <a:r>
              <a:rPr lang="ru-RU" altLang="ru-RU" sz="1400" b="1" u="sng" dirty="0" smtClean="0">
                <a:solidFill>
                  <a:prstClr val="black"/>
                </a:solidFill>
                <a:cs typeface="Times New Roman" pitchFamily="18" charset="0"/>
              </a:rPr>
              <a:t>222,2</a:t>
            </a:r>
            <a:endParaRPr lang="ru-RU" altLang="ru-RU" sz="1400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4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79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5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50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6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5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97" y="433484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6" name="TextBox 45"/>
          <p:cNvSpPr txBox="1"/>
          <p:nvPr/>
        </p:nvSpPr>
        <p:spPr>
          <a:xfrm>
            <a:off x="7600670" y="102870"/>
            <a:ext cx="1581373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млрд </a:t>
            </a:r>
            <a:r>
              <a:rPr lang="ru-RU" b="1" kern="0" dirty="0">
                <a:solidFill>
                  <a:srgbClr val="FFFFFF"/>
                </a:solidFill>
              </a:rPr>
              <a:t>рублей</a:t>
            </a:r>
          </a:p>
        </p:txBody>
      </p:sp>
      <p:pic>
        <p:nvPicPr>
          <p:cNvPr id="50" name="Рисунок 4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465" y="1329828"/>
            <a:ext cx="4269519" cy="34021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5" name="Рисунок 5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2040" y="2990901"/>
            <a:ext cx="4032447" cy="212008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437344553"/>
      </p:ext>
    </p:extLst>
  </p:cSld>
  <p:clrMapOvr>
    <a:masterClrMapping/>
  </p:clrMapOvr>
  <p:transition advClick="0" advTm="9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39"/>
          <p:cNvSpPr>
            <a:spLocks noEditPoints="1"/>
          </p:cNvSpPr>
          <p:nvPr/>
        </p:nvSpPr>
        <p:spPr bwMode="auto">
          <a:xfrm>
            <a:off x="265235" y="101643"/>
            <a:ext cx="5040371" cy="90146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pic>
        <p:nvPicPr>
          <p:cNvPr id="11" name="Picture Placeholder 10">
            <a:extLst>
              <a:ext uri="{FF2B5EF4-FFF2-40B4-BE49-F238E27FC236}">
                <a16:creationId xmlns:a16="http://schemas.microsoft.com/office/drawing/2014/main" xmlns="" id="{43C0FE82-9EFD-4442-A018-988BDA91CBE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5015" y="2193687"/>
            <a:ext cx="686172" cy="2590397"/>
          </a:xfrm>
        </p:spPr>
      </p:pic>
      <p:pic>
        <p:nvPicPr>
          <p:cNvPr id="5" name="Picture Placeholder 4">
            <a:extLst>
              <a:ext uri="{FF2B5EF4-FFF2-40B4-BE49-F238E27FC236}">
                <a16:creationId xmlns:a16="http://schemas.microsoft.com/office/drawing/2014/main" xmlns="" id="{DF7BA9E4-C61F-4AA2-A87A-1DCC2CB51EF4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21656" y="903484"/>
            <a:ext cx="1883360" cy="3156783"/>
          </a:xfrm>
        </p:spPr>
      </p:pic>
      <p:pic>
        <p:nvPicPr>
          <p:cNvPr id="8" name="Picture Placeholder 7">
            <a:extLst>
              <a:ext uri="{FF2B5EF4-FFF2-40B4-BE49-F238E27FC236}">
                <a16:creationId xmlns:a16="http://schemas.microsoft.com/office/drawing/2014/main" xmlns="" id="{ED0F9242-8E21-4338-BCC0-FAD3FBEB254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4443" r="24443"/>
          <a:stretch>
            <a:fillRect/>
          </a:stretch>
        </p:blipFill>
        <p:spPr>
          <a:xfrm>
            <a:off x="5084164" y="478060"/>
            <a:ext cx="1437492" cy="1872624"/>
          </a:xfrm>
          <a:blipFill>
            <a:blip r:embed="rId7"/>
            <a:stretch>
              <a:fillRect/>
            </a:stretch>
          </a:blipFill>
        </p:spPr>
      </p:pic>
      <p:pic>
        <p:nvPicPr>
          <p:cNvPr id="45" name="Picture 345" descr="shadow_1_m">
            <a:extLst>
              <a:ext uri="{FF2B5EF4-FFF2-40B4-BE49-F238E27FC236}">
                <a16:creationId xmlns:a16="http://schemas.microsoft.com/office/drawing/2014/main" xmlns="" id="{2BDD1E07-3EB5-4F6D-AA75-16C93778AA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11"/>
          <a:stretch>
            <a:fillRect/>
          </a:stretch>
        </p:blipFill>
        <p:spPr bwMode="gray">
          <a:xfrm rot="10800000">
            <a:off x="6273890" y="349285"/>
            <a:ext cx="145896" cy="4245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" name="Picture 345" descr="shadow_1_m">
            <a:extLst>
              <a:ext uri="{FF2B5EF4-FFF2-40B4-BE49-F238E27FC236}">
                <a16:creationId xmlns:a16="http://schemas.microsoft.com/office/drawing/2014/main" xmlns="" id="{19CB3D10-78FC-4473-9EFE-CA856DAD14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11"/>
          <a:stretch>
            <a:fillRect/>
          </a:stretch>
        </p:blipFill>
        <p:spPr bwMode="gray">
          <a:xfrm>
            <a:off x="8405016" y="389375"/>
            <a:ext cx="145896" cy="4245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Google Shape;63;p13"/>
          <p:cNvSpPr txBox="1">
            <a:spLocks/>
          </p:cNvSpPr>
          <p:nvPr/>
        </p:nvSpPr>
        <p:spPr>
          <a:xfrm>
            <a:off x="-97764" y="101643"/>
            <a:ext cx="5766371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ОСНОВНЫЕ ХАРАКТЕРИСТИКИ МЕСТНОГО 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БЮДЖЕТА НА 2024-2026 ГОДЫ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4" name="Picture Placeholder 10">
            <a:extLst>
              <a:ext uri="{FF2B5EF4-FFF2-40B4-BE49-F238E27FC236}">
                <a16:creationId xmlns:a16="http://schemas.microsoft.com/office/drawing/2014/main" xmlns="" id="{43C0FE82-9EFD-4442-A018-988BDA91CB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0960" y="2189451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</p:pic>
      <p:pic>
        <p:nvPicPr>
          <p:cNvPr id="15" name="Picture Placeholder 4">
            <a:extLst>
              <a:ext uri="{FF2B5EF4-FFF2-40B4-BE49-F238E27FC236}">
                <a16:creationId xmlns:a16="http://schemas.microsoft.com/office/drawing/2014/main" xmlns="" id="{DF7BA9E4-C61F-4AA2-A87A-1DCC2CB51EF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17603" y="899203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</p:pic>
      <p:pic>
        <p:nvPicPr>
          <p:cNvPr id="16" name="Picture Placeholder 10">
            <a:extLst>
              <a:ext uri="{FF2B5EF4-FFF2-40B4-BE49-F238E27FC236}">
                <a16:creationId xmlns:a16="http://schemas.microsoft.com/office/drawing/2014/main" xmlns="" id="{43C0FE82-9EFD-4442-A018-988BDA91CBE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0959" y="2189451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</p:pic>
      <p:pic>
        <p:nvPicPr>
          <p:cNvPr id="17" name="Picture Placeholder 4">
            <a:extLst>
              <a:ext uri="{FF2B5EF4-FFF2-40B4-BE49-F238E27FC236}">
                <a16:creationId xmlns:a16="http://schemas.microsoft.com/office/drawing/2014/main" xmlns="" id="{DF7BA9E4-C61F-4AA2-A87A-1DCC2CB51EF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17600" y="899203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</p:pic>
      <p:sp>
        <p:nvSpPr>
          <p:cNvPr id="21" name="Скругленный прямоугольник 4"/>
          <p:cNvSpPr>
            <a:spLocks noChangeArrowheads="1"/>
          </p:cNvSpPr>
          <p:nvPr/>
        </p:nvSpPr>
        <p:spPr bwMode="auto">
          <a:xfrm>
            <a:off x="5162624" y="1901206"/>
            <a:ext cx="1752600" cy="36645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2000" b="1" i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22" name="Line 19"/>
          <p:cNvSpPr>
            <a:spLocks noChangeShapeType="1"/>
          </p:cNvSpPr>
          <p:nvPr/>
        </p:nvSpPr>
        <p:spPr bwMode="auto">
          <a:xfrm>
            <a:off x="1606465" y="4513657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3" name="AutoShape 3"/>
          <p:cNvSpPr>
            <a:spLocks noChangeArrowheads="1"/>
          </p:cNvSpPr>
          <p:nvPr/>
        </p:nvSpPr>
        <p:spPr bwMode="auto">
          <a:xfrm>
            <a:off x="1632701" y="3003799"/>
            <a:ext cx="849905" cy="1139488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5" name="Скругленный прямоугольник 4"/>
          <p:cNvSpPr>
            <a:spLocks noChangeArrowheads="1"/>
          </p:cNvSpPr>
          <p:nvPr/>
        </p:nvSpPr>
        <p:spPr bwMode="auto">
          <a:xfrm>
            <a:off x="1331640" y="3261310"/>
            <a:ext cx="1253827" cy="70531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11 396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7" name="Rectangle 68"/>
          <p:cNvSpPr>
            <a:spLocks noChangeArrowheads="1"/>
          </p:cNvSpPr>
          <p:nvPr/>
        </p:nvSpPr>
        <p:spPr bwMode="auto">
          <a:xfrm>
            <a:off x="1293217" y="3988128"/>
            <a:ext cx="1535112" cy="49677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39" name="Rectangle 68"/>
          <p:cNvSpPr>
            <a:spLocks noChangeArrowheads="1"/>
          </p:cNvSpPr>
          <p:nvPr/>
        </p:nvSpPr>
        <p:spPr bwMode="auto">
          <a:xfrm>
            <a:off x="6926740" y="3966620"/>
            <a:ext cx="1225550" cy="53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9" name="Rectangle 14"/>
          <p:cNvSpPr>
            <a:spLocks noChangeArrowheads="1"/>
          </p:cNvSpPr>
          <p:nvPr/>
        </p:nvSpPr>
        <p:spPr bwMode="auto">
          <a:xfrm>
            <a:off x="1485027" y="4624135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24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0" name="Rectangle 68"/>
          <p:cNvSpPr>
            <a:spLocks noChangeArrowheads="1"/>
          </p:cNvSpPr>
          <p:nvPr/>
        </p:nvSpPr>
        <p:spPr bwMode="auto">
          <a:xfrm>
            <a:off x="2586520" y="4068516"/>
            <a:ext cx="1535112" cy="435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6" name="Rectangle 14"/>
          <p:cNvSpPr>
            <a:spLocks noChangeArrowheads="1"/>
          </p:cNvSpPr>
          <p:nvPr/>
        </p:nvSpPr>
        <p:spPr bwMode="auto">
          <a:xfrm>
            <a:off x="2783899" y="4634312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25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7" name="Rectangle 14"/>
          <p:cNvSpPr>
            <a:spLocks noChangeArrowheads="1"/>
          </p:cNvSpPr>
          <p:nvPr/>
        </p:nvSpPr>
        <p:spPr bwMode="auto">
          <a:xfrm>
            <a:off x="4042911" y="4634312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26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8" name="Line 19"/>
          <p:cNvSpPr>
            <a:spLocks noChangeShapeType="1"/>
          </p:cNvSpPr>
          <p:nvPr/>
        </p:nvSpPr>
        <p:spPr bwMode="auto">
          <a:xfrm>
            <a:off x="2906120" y="4524931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69" name="Line 19"/>
          <p:cNvSpPr>
            <a:spLocks noChangeShapeType="1"/>
          </p:cNvSpPr>
          <p:nvPr/>
        </p:nvSpPr>
        <p:spPr bwMode="auto">
          <a:xfrm>
            <a:off x="4189732" y="4517311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53" name="AutoShape 3"/>
          <p:cNvSpPr>
            <a:spLocks noChangeArrowheads="1"/>
          </p:cNvSpPr>
          <p:nvPr/>
        </p:nvSpPr>
        <p:spPr bwMode="auto">
          <a:xfrm>
            <a:off x="4199866" y="3136637"/>
            <a:ext cx="849600" cy="974979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54" name="AutoShape 3"/>
          <p:cNvSpPr>
            <a:spLocks noChangeArrowheads="1"/>
          </p:cNvSpPr>
          <p:nvPr/>
        </p:nvSpPr>
        <p:spPr bwMode="auto">
          <a:xfrm>
            <a:off x="2951477" y="3075806"/>
            <a:ext cx="849600" cy="1015891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64" name="Скругленный прямоугольник 4"/>
          <p:cNvSpPr>
            <a:spLocks noChangeArrowheads="1"/>
          </p:cNvSpPr>
          <p:nvPr/>
        </p:nvSpPr>
        <p:spPr bwMode="auto">
          <a:xfrm>
            <a:off x="2832942" y="3261310"/>
            <a:ext cx="10856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9 051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5" name="Скругленный прямоугольник 4"/>
          <p:cNvSpPr>
            <a:spLocks noChangeArrowheads="1"/>
          </p:cNvSpPr>
          <p:nvPr/>
        </p:nvSpPr>
        <p:spPr bwMode="auto">
          <a:xfrm>
            <a:off x="4076626" y="3294856"/>
            <a:ext cx="1082652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8 482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AutoShape 3"/>
          <p:cNvSpPr>
            <a:spLocks noChangeArrowheads="1"/>
          </p:cNvSpPr>
          <p:nvPr/>
        </p:nvSpPr>
        <p:spPr bwMode="auto">
          <a:xfrm>
            <a:off x="1635822" y="1659112"/>
            <a:ext cx="849901" cy="1296908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4" name="Скругленный прямоугольник 4"/>
          <p:cNvSpPr>
            <a:spLocks noChangeArrowheads="1"/>
          </p:cNvSpPr>
          <p:nvPr/>
        </p:nvSpPr>
        <p:spPr bwMode="auto">
          <a:xfrm>
            <a:off x="1474518" y="1901206"/>
            <a:ext cx="1112002" cy="61072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11 443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4" name="AutoShape 3"/>
          <p:cNvSpPr>
            <a:spLocks noChangeArrowheads="1"/>
          </p:cNvSpPr>
          <p:nvPr/>
        </p:nvSpPr>
        <p:spPr bwMode="auto">
          <a:xfrm>
            <a:off x="2951477" y="1848905"/>
            <a:ext cx="849600" cy="1139957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2" name="Скругленный прямоугольник 4"/>
          <p:cNvSpPr>
            <a:spLocks noChangeArrowheads="1"/>
          </p:cNvSpPr>
          <p:nvPr/>
        </p:nvSpPr>
        <p:spPr bwMode="auto">
          <a:xfrm>
            <a:off x="2817507" y="1659112"/>
            <a:ext cx="10582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9 468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3" name="AutoShape 3"/>
          <p:cNvSpPr>
            <a:spLocks noChangeArrowheads="1"/>
          </p:cNvSpPr>
          <p:nvPr/>
        </p:nvSpPr>
        <p:spPr bwMode="auto">
          <a:xfrm>
            <a:off x="4184831" y="1908093"/>
            <a:ext cx="849600" cy="1095705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3" name="Скругленный прямоугольник 4"/>
          <p:cNvSpPr>
            <a:spLocks noChangeArrowheads="1"/>
          </p:cNvSpPr>
          <p:nvPr/>
        </p:nvSpPr>
        <p:spPr bwMode="auto">
          <a:xfrm>
            <a:off x="4076626" y="2150042"/>
            <a:ext cx="10582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8 899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59" name="Freeform 1259"/>
          <p:cNvSpPr>
            <a:spLocks/>
          </p:cNvSpPr>
          <p:nvPr/>
        </p:nvSpPr>
        <p:spPr bwMode="auto">
          <a:xfrm>
            <a:off x="61098" y="1908094"/>
            <a:ext cx="1423929" cy="41865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Доходы</a:t>
            </a:r>
          </a:p>
        </p:txBody>
      </p:sp>
      <p:sp>
        <p:nvSpPr>
          <p:cNvPr id="61" name="Freeform 1259"/>
          <p:cNvSpPr>
            <a:spLocks/>
          </p:cNvSpPr>
          <p:nvPr/>
        </p:nvSpPr>
        <p:spPr bwMode="auto">
          <a:xfrm>
            <a:off x="130410" y="3136638"/>
            <a:ext cx="1343055" cy="412354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2000">
                <a:schemeClr val="accent2">
                  <a:lumMod val="75000"/>
                </a:schemeClr>
              </a:gs>
              <a:gs pos="97000">
                <a:srgbClr val="FFCC66"/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Расходы</a:t>
            </a:r>
          </a:p>
        </p:txBody>
      </p:sp>
      <p:sp>
        <p:nvSpPr>
          <p:cNvPr id="70" name="Freeform 1259"/>
          <p:cNvSpPr>
            <a:spLocks/>
          </p:cNvSpPr>
          <p:nvPr/>
        </p:nvSpPr>
        <p:spPr bwMode="auto">
          <a:xfrm>
            <a:off x="61098" y="4166434"/>
            <a:ext cx="1491688" cy="358497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</a:schemeClr>
              </a:gs>
              <a:gs pos="68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Профицит</a:t>
            </a:r>
          </a:p>
        </p:txBody>
      </p:sp>
      <p:sp>
        <p:nvSpPr>
          <p:cNvPr id="7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/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3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74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5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6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7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8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9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0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1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2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83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/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млн рублей</a:t>
            </a:r>
          </a:p>
        </p:txBody>
      </p:sp>
      <p:sp>
        <p:nvSpPr>
          <p:cNvPr id="56" name="AutoShape 3"/>
          <p:cNvSpPr>
            <a:spLocks noChangeArrowheads="1"/>
          </p:cNvSpPr>
          <p:nvPr/>
        </p:nvSpPr>
        <p:spPr bwMode="auto">
          <a:xfrm>
            <a:off x="4193152" y="4166434"/>
            <a:ext cx="849600" cy="327600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7" name="Rectangle 68"/>
          <p:cNvSpPr>
            <a:spLocks noChangeArrowheads="1"/>
          </p:cNvSpPr>
          <p:nvPr/>
        </p:nvSpPr>
        <p:spPr bwMode="auto">
          <a:xfrm>
            <a:off x="3995936" y="4223754"/>
            <a:ext cx="1309670" cy="23559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417</a:t>
            </a: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8" name="AutoShape 3"/>
          <p:cNvSpPr>
            <a:spLocks noChangeArrowheads="1"/>
          </p:cNvSpPr>
          <p:nvPr/>
        </p:nvSpPr>
        <p:spPr bwMode="auto">
          <a:xfrm>
            <a:off x="2949235" y="4143287"/>
            <a:ext cx="849600" cy="327600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417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85" name="AutoShape 3"/>
          <p:cNvSpPr>
            <a:spLocks noChangeArrowheads="1"/>
          </p:cNvSpPr>
          <p:nvPr/>
        </p:nvSpPr>
        <p:spPr bwMode="auto">
          <a:xfrm>
            <a:off x="1649580" y="4157471"/>
            <a:ext cx="849600" cy="327600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4</a:t>
            </a:r>
            <a:r>
              <a:rPr lang="ru-RU" altLang="ru-RU" sz="1800" b="1" dirty="0">
                <a:solidFill>
                  <a:prstClr val="black"/>
                </a:solidFill>
                <a:latin typeface="Arial Black" panose="020B0A04020102020204" pitchFamily="34" charset="0"/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381720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prism isContent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145249" y="-92545"/>
            <a:ext cx="5688632" cy="111590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3095">
              <a:defRPr/>
            </a:pPr>
            <a:endParaRPr lang="ru-RU" altLang="ru-RU" b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3095">
              <a:defRPr/>
            </a:pP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НОРМАТИВЫ ОТЧИСЛЕНИЙ	 </a:t>
            </a:r>
            <a:r>
              <a:rPr lang="ru-RU" altLang="ru-RU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ДОХОДОВ В БЮДЖЕТ ГОРОДА </a:t>
            </a: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КОМСОМОЛЬСКА-НА-АМУРЕ </a:t>
            </a:r>
            <a:r>
              <a:rPr lang="ru-RU" altLang="ru-RU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2024 </a:t>
            </a: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ГОДУ</a:t>
            </a: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8" name="Нашивка 7"/>
          <p:cNvSpPr/>
          <p:nvPr/>
        </p:nvSpPr>
        <p:spPr>
          <a:xfrm>
            <a:off x="1945270" y="897902"/>
            <a:ext cx="2338698" cy="43205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9" name="Нашивка 8"/>
          <p:cNvSpPr/>
          <p:nvPr/>
        </p:nvSpPr>
        <p:spPr>
          <a:xfrm>
            <a:off x="1987458" y="1329953"/>
            <a:ext cx="2339807" cy="36523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" name="Rectangle 16"/>
          <p:cNvSpPr>
            <a:spLocks noChangeArrowheads="1"/>
          </p:cNvSpPr>
          <p:nvPr/>
        </p:nvSpPr>
        <p:spPr bwMode="auto">
          <a:xfrm>
            <a:off x="1987457" y="897902"/>
            <a:ext cx="2339807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 Налог на имущество              физических </a:t>
            </a: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лиц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Нашивка 10"/>
          <p:cNvSpPr/>
          <p:nvPr/>
        </p:nvSpPr>
        <p:spPr>
          <a:xfrm>
            <a:off x="1945270" y="1703996"/>
            <a:ext cx="2381995" cy="34097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2" name="Нашивка 11"/>
          <p:cNvSpPr/>
          <p:nvPr/>
        </p:nvSpPr>
        <p:spPr>
          <a:xfrm>
            <a:off x="1945270" y="2075665"/>
            <a:ext cx="2396383" cy="268603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1900025" y="1329953"/>
            <a:ext cx="2383943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Транспортный налог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Rectangle 16"/>
          <p:cNvSpPr>
            <a:spLocks noChangeArrowheads="1"/>
          </p:cNvSpPr>
          <p:nvPr/>
        </p:nvSpPr>
        <p:spPr bwMode="auto">
          <a:xfrm>
            <a:off x="2155323" y="1703996"/>
            <a:ext cx="2137353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Земельный налог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5" name="Нашивка 14"/>
          <p:cNvSpPr/>
          <p:nvPr/>
        </p:nvSpPr>
        <p:spPr>
          <a:xfrm>
            <a:off x="1945269" y="2371496"/>
            <a:ext cx="2396385" cy="372588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2256419" y="2082658"/>
            <a:ext cx="1658390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НДФЛ</a:t>
            </a: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1987458" y="2371496"/>
            <a:ext cx="219631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05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Акцизы на нефтепродукты</a:t>
            </a:r>
            <a:endParaRPr lang="ru-RU" altLang="ru-RU" sz="105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Нашивка 18"/>
          <p:cNvSpPr/>
          <p:nvPr/>
        </p:nvSpPr>
        <p:spPr>
          <a:xfrm>
            <a:off x="2010230" y="3455062"/>
            <a:ext cx="2317035" cy="474232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0" name="Нашивка 19"/>
          <p:cNvSpPr/>
          <p:nvPr/>
        </p:nvSpPr>
        <p:spPr>
          <a:xfrm>
            <a:off x="2010230" y="4011910"/>
            <a:ext cx="2317035" cy="504056"/>
          </a:xfrm>
          <a:prstGeom prst="chevron">
            <a:avLst/>
          </a:prstGeom>
          <a:gradFill>
            <a:gsLst>
              <a:gs pos="0">
                <a:srgbClr val="009999">
                  <a:lumMod val="95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Арендная плата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за имущество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и земельные участки</a:t>
            </a: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2010230" y="3219823"/>
            <a:ext cx="2331423" cy="784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2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 </a:t>
            </a:r>
            <a:endParaRPr lang="ru-RU" altLang="ru-RU" sz="1200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Плата за негативное воздействие на  окружающую среду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2155323" y="3782850"/>
            <a:ext cx="202844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  </a:t>
            </a:r>
            <a:endParaRPr lang="ru-RU" altLang="ru-RU" sz="1400" b="1" dirty="0" smtClean="0">
              <a:solidFill>
                <a:prstClr val="black"/>
              </a:solidFill>
              <a:latin typeface="Arial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 smtClean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 </a:t>
            </a:r>
            <a:endParaRPr lang="ru-RU" altLang="ru-RU" sz="105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Стрелка вправо 28"/>
          <p:cNvSpPr/>
          <p:nvPr/>
        </p:nvSpPr>
        <p:spPr>
          <a:xfrm>
            <a:off x="4349397" y="3479145"/>
            <a:ext cx="1884183" cy="426065"/>
          </a:xfrm>
          <a:prstGeom prst="rightArrow">
            <a:avLst>
              <a:gd name="adj1" fmla="val 50000"/>
              <a:gd name="adj2" fmla="val 55920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60 </a:t>
            </a:r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0" name="Стрелка вправо 29"/>
          <p:cNvSpPr/>
          <p:nvPr/>
        </p:nvSpPr>
        <p:spPr>
          <a:xfrm>
            <a:off x="4381045" y="2021352"/>
            <a:ext cx="1884183" cy="333899"/>
          </a:xfrm>
          <a:prstGeom prst="rightArrow">
            <a:avLst>
              <a:gd name="adj1" fmla="val 50000"/>
              <a:gd name="adj2" fmla="val 66998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19,5 % </a:t>
            </a:r>
          </a:p>
        </p:txBody>
      </p:sp>
      <p:sp>
        <p:nvSpPr>
          <p:cNvPr id="31" name="Стрелка вправо 30"/>
          <p:cNvSpPr/>
          <p:nvPr/>
        </p:nvSpPr>
        <p:spPr>
          <a:xfrm rot="16982">
            <a:off x="4381045" y="1325806"/>
            <a:ext cx="1884170" cy="378274"/>
          </a:xfrm>
          <a:prstGeom prst="rightArrow">
            <a:avLst>
              <a:gd name="adj1" fmla="val 50000"/>
              <a:gd name="adj2" fmla="val 59994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15 </a:t>
            </a:r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2" name="Стрелка вправо 31"/>
          <p:cNvSpPr/>
          <p:nvPr/>
        </p:nvSpPr>
        <p:spPr>
          <a:xfrm>
            <a:off x="4380121" y="4019158"/>
            <a:ext cx="1884182" cy="454377"/>
          </a:xfrm>
          <a:prstGeom prst="rightArrow">
            <a:avLst>
              <a:gd name="adj1" fmla="val 50000"/>
              <a:gd name="adj2" fmla="val 56939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100 %</a:t>
            </a:r>
          </a:p>
        </p:txBody>
      </p:sp>
      <p:sp>
        <p:nvSpPr>
          <p:cNvPr id="33" name="Стрелка вправо 32"/>
          <p:cNvSpPr/>
          <p:nvPr/>
        </p:nvSpPr>
        <p:spPr>
          <a:xfrm>
            <a:off x="4380121" y="836014"/>
            <a:ext cx="1885106" cy="432051"/>
          </a:xfrm>
          <a:prstGeom prst="rightArrow">
            <a:avLst>
              <a:gd name="adj1" fmla="val 44403"/>
              <a:gd name="adj2" fmla="val 54379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100 %</a:t>
            </a:r>
          </a:p>
        </p:txBody>
      </p:sp>
      <p:sp>
        <p:nvSpPr>
          <p:cNvPr id="34" name="Стрелка вправо 33"/>
          <p:cNvSpPr/>
          <p:nvPr/>
        </p:nvSpPr>
        <p:spPr>
          <a:xfrm>
            <a:off x="4381045" y="1695184"/>
            <a:ext cx="1884182" cy="349783"/>
          </a:xfrm>
          <a:prstGeom prst="rightArrow">
            <a:avLst>
              <a:gd name="adj1" fmla="val 50000"/>
              <a:gd name="adj2" fmla="val 66226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100 %</a:t>
            </a:r>
          </a:p>
        </p:txBody>
      </p:sp>
      <p:sp>
        <p:nvSpPr>
          <p:cNvPr id="35" name="Стрелка вправо 34"/>
          <p:cNvSpPr/>
          <p:nvPr/>
        </p:nvSpPr>
        <p:spPr>
          <a:xfrm>
            <a:off x="4381045" y="2297574"/>
            <a:ext cx="1884183" cy="432851"/>
          </a:xfrm>
          <a:prstGeom prst="rightArrow">
            <a:avLst/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0,5236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%</a:t>
            </a:r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</a:p>
        </p:txBody>
      </p:sp>
      <p:sp>
        <p:nvSpPr>
          <p:cNvPr id="36" name="Стрелка вправо 35"/>
          <p:cNvSpPr/>
          <p:nvPr/>
        </p:nvSpPr>
        <p:spPr>
          <a:xfrm>
            <a:off x="4381045" y="2517713"/>
            <a:ext cx="1884183" cy="1094525"/>
          </a:xfrm>
          <a:prstGeom prst="rightArrow">
            <a:avLst>
              <a:gd name="adj1" fmla="val 43086"/>
              <a:gd name="adj2" fmla="val 42594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0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УСН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 – 15 %</a:t>
            </a:r>
          </a:p>
          <a:p>
            <a:pPr algn="ctr" defTabSz="912510"/>
            <a:r>
              <a:rPr lang="ru-RU" sz="10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ЕСХН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 </a:t>
            </a:r>
            <a:r>
              <a:rPr lang="ru-RU" sz="1100" b="1" dirty="0">
                <a:solidFill>
                  <a:srgbClr val="000000"/>
                </a:solidFill>
                <a:latin typeface="Arial Black" panose="020B0A04020102020204" pitchFamily="34" charset="0"/>
              </a:rPr>
              <a:t>– 100 %</a:t>
            </a:r>
          </a:p>
          <a:p>
            <a:pPr algn="ctr" defTabSz="912510"/>
            <a:r>
              <a:rPr lang="ru-RU" sz="1000" b="1" dirty="0">
                <a:solidFill>
                  <a:srgbClr val="000000"/>
                </a:solidFill>
                <a:latin typeface="Arial Black" panose="020B0A04020102020204" pitchFamily="34" charset="0"/>
              </a:rPr>
              <a:t>Патент</a:t>
            </a:r>
            <a:r>
              <a:rPr lang="ru-RU" sz="1100" b="1" dirty="0">
                <a:solidFill>
                  <a:srgbClr val="000000"/>
                </a:solidFill>
                <a:latin typeface="Arial Black" panose="020B0A04020102020204" pitchFamily="34" charset="0"/>
              </a:rPr>
              <a:t> – 100 %</a:t>
            </a:r>
          </a:p>
        </p:txBody>
      </p:sp>
      <p:pic>
        <p:nvPicPr>
          <p:cNvPr id="37" name="Picture Placeholder 3">
            <a:extLst>
              <a:ext uri="{FF2B5EF4-FFF2-40B4-BE49-F238E27FC236}">
                <a16:creationId xmlns:a16="http://schemas.microsoft.com/office/drawing/2014/main" xmlns="" id="{B2641546-CC7F-436B-BC0D-3EC81C5E24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8820" y="486006"/>
            <a:ext cx="2466178" cy="4176464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</p:pic>
      <p:sp>
        <p:nvSpPr>
          <p:cNvPr id="39" name="Freeform: Shape 8">
            <a:extLst>
              <a:ext uri="{FF2B5EF4-FFF2-40B4-BE49-F238E27FC236}">
                <a16:creationId xmlns:a16="http://schemas.microsoft.com/office/drawing/2014/main" xmlns="" id="{AA855ED9-46DC-4530-A659-EA23380D6A20}"/>
              </a:ext>
            </a:extLst>
          </p:cNvPr>
          <p:cNvSpPr/>
          <p:nvPr/>
        </p:nvSpPr>
        <p:spPr>
          <a:xfrm rot="5400000">
            <a:off x="6463828" y="1426429"/>
            <a:ext cx="2389935" cy="2496224"/>
          </a:xfrm>
          <a:custGeom>
            <a:avLst/>
            <a:gdLst>
              <a:gd name="connsiteX0" fmla="*/ 728081 w 7200169"/>
              <a:gd name="connsiteY0" fmla="*/ 0 h 7200169"/>
              <a:gd name="connsiteX1" fmla="*/ 6472088 w 7200169"/>
              <a:gd name="connsiteY1" fmla="*/ 0 h 7200169"/>
              <a:gd name="connsiteX2" fmla="*/ 7200169 w 7200169"/>
              <a:gd name="connsiteY2" fmla="*/ 728081 h 7200169"/>
              <a:gd name="connsiteX3" fmla="*/ 7200169 w 7200169"/>
              <a:gd name="connsiteY3" fmla="*/ 1536716 h 7200169"/>
              <a:gd name="connsiteX4" fmla="*/ 7154263 w 7200169"/>
              <a:gd name="connsiteY4" fmla="*/ 1498840 h 7200169"/>
              <a:gd name="connsiteX5" fmla="*/ 6684582 w 7200169"/>
              <a:gd name="connsiteY5" fmla="*/ 1355372 h 7200169"/>
              <a:gd name="connsiteX6" fmla="*/ 2196903 w 7200169"/>
              <a:gd name="connsiteY6" fmla="*/ 1355372 h 7200169"/>
              <a:gd name="connsiteX7" fmla="*/ 1356851 w 7200169"/>
              <a:gd name="connsiteY7" fmla="*/ 2195424 h 7200169"/>
              <a:gd name="connsiteX8" fmla="*/ 1356851 w 7200169"/>
              <a:gd name="connsiteY8" fmla="*/ 6683103 h 7200169"/>
              <a:gd name="connsiteX9" fmla="*/ 1500319 w 7200169"/>
              <a:gd name="connsiteY9" fmla="*/ 7152784 h 7200169"/>
              <a:gd name="connsiteX10" fmla="*/ 1539415 w 7200169"/>
              <a:gd name="connsiteY10" fmla="*/ 7200169 h 7200169"/>
              <a:gd name="connsiteX11" fmla="*/ 728081 w 7200169"/>
              <a:gd name="connsiteY11" fmla="*/ 7200169 h 7200169"/>
              <a:gd name="connsiteX12" fmla="*/ 0 w 7200169"/>
              <a:gd name="connsiteY12" fmla="*/ 6472088 h 7200169"/>
              <a:gd name="connsiteX13" fmla="*/ 0 w 7200169"/>
              <a:gd name="connsiteY13" fmla="*/ 728081 h 7200169"/>
              <a:gd name="connsiteX14" fmla="*/ 728081 w 7200169"/>
              <a:gd name="connsiteY14" fmla="*/ 0 h 7200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00169" h="7200169">
                <a:moveTo>
                  <a:pt x="728081" y="0"/>
                </a:moveTo>
                <a:lnTo>
                  <a:pt x="6472088" y="0"/>
                </a:lnTo>
                <a:cubicBezTo>
                  <a:pt x="6874196" y="0"/>
                  <a:pt x="7200169" y="325973"/>
                  <a:pt x="7200169" y="728081"/>
                </a:cubicBezTo>
                <a:lnTo>
                  <a:pt x="7200169" y="1536716"/>
                </a:lnTo>
                <a:lnTo>
                  <a:pt x="7154263" y="1498840"/>
                </a:lnTo>
                <a:cubicBezTo>
                  <a:pt x="7020190" y="1408262"/>
                  <a:pt x="6858562" y="1355372"/>
                  <a:pt x="6684582" y="1355372"/>
                </a:cubicBezTo>
                <a:lnTo>
                  <a:pt x="2196903" y="1355372"/>
                </a:lnTo>
                <a:cubicBezTo>
                  <a:pt x="1732955" y="1355372"/>
                  <a:pt x="1356851" y="1731476"/>
                  <a:pt x="1356851" y="2195424"/>
                </a:cubicBezTo>
                <a:lnTo>
                  <a:pt x="1356851" y="6683103"/>
                </a:lnTo>
                <a:cubicBezTo>
                  <a:pt x="1356851" y="6857083"/>
                  <a:pt x="1409741" y="7018711"/>
                  <a:pt x="1500319" y="7152784"/>
                </a:cubicBezTo>
                <a:lnTo>
                  <a:pt x="1539415" y="7200169"/>
                </a:lnTo>
                <a:lnTo>
                  <a:pt x="728081" y="7200169"/>
                </a:lnTo>
                <a:cubicBezTo>
                  <a:pt x="325973" y="7200169"/>
                  <a:pt x="0" y="6874196"/>
                  <a:pt x="0" y="6472088"/>
                </a:cubicBezTo>
                <a:lnTo>
                  <a:pt x="0" y="728081"/>
                </a:lnTo>
                <a:cubicBezTo>
                  <a:pt x="0" y="325973"/>
                  <a:pt x="325973" y="0"/>
                  <a:pt x="728081" y="0"/>
                </a:cubicBezTo>
                <a:close/>
              </a:path>
            </a:pathLst>
          </a:custGeom>
          <a:gradFill>
            <a:gsLst>
              <a:gs pos="0">
                <a:srgbClr val="4472C4">
                  <a:alpha val="75000"/>
                </a:srgbClr>
              </a:gs>
              <a:gs pos="35000">
                <a:srgbClr val="ED7D31">
                  <a:alpha val="75000"/>
                </a:srgbClr>
              </a:gs>
              <a:gs pos="79000">
                <a:srgbClr val="A5A5A5">
                  <a:alpha val="75000"/>
                </a:srgbClr>
              </a:gs>
            </a:gsLst>
            <a:lin ang="27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lIns="68474" tIns="34289" rIns="68474" bIns="34289" rtlCol="0" anchor="ctr"/>
          <a:lstStyle/>
          <a:p>
            <a:pPr algn="ctr" defTabSz="342263"/>
            <a:endParaRPr lang="vi-VN" sz="700" kern="0" smtClean="0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527" b="6583"/>
          <a:stretch/>
        </p:blipFill>
        <p:spPr>
          <a:xfrm>
            <a:off x="237328" y="4011910"/>
            <a:ext cx="1634042" cy="100811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03"/>
          <a:stretch/>
        </p:blipFill>
        <p:spPr>
          <a:xfrm>
            <a:off x="212826" y="2980831"/>
            <a:ext cx="1616749" cy="94846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12" t="7031" b="5008"/>
          <a:stretch/>
        </p:blipFill>
        <p:spPr>
          <a:xfrm>
            <a:off x="237328" y="2054975"/>
            <a:ext cx="1616749" cy="91805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7328" y="1023363"/>
            <a:ext cx="1616749" cy="96638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1" name="Нашивка 40"/>
          <p:cNvSpPr/>
          <p:nvPr/>
        </p:nvSpPr>
        <p:spPr>
          <a:xfrm>
            <a:off x="1987457" y="2786994"/>
            <a:ext cx="2339808" cy="668068"/>
          </a:xfrm>
          <a:prstGeom prst="chevron">
            <a:avLst/>
          </a:prstGeom>
          <a:gradFill>
            <a:gsLst>
              <a:gs pos="0">
                <a:srgbClr val="009999">
                  <a:lumMod val="95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Налоги на совокупный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доход </a:t>
            </a:r>
            <a:r>
              <a:rPr lang="ru-RU" altLang="ru-RU" sz="105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УСН</a:t>
            </a: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, ЕСХН, патент</a:t>
            </a:r>
          </a:p>
        </p:txBody>
      </p:sp>
      <p:sp>
        <p:nvSpPr>
          <p:cNvPr id="42" name="Нашивка 41"/>
          <p:cNvSpPr/>
          <p:nvPr/>
        </p:nvSpPr>
        <p:spPr>
          <a:xfrm>
            <a:off x="1987458" y="4515966"/>
            <a:ext cx="2339807" cy="567834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000" dirty="0">
                <a:solidFill>
                  <a:srgbClr val="9BCAE3"/>
                </a:solidFill>
                <a:latin typeface="Arial" charset="0"/>
              </a:rPr>
              <a:t> </a:t>
            </a:r>
            <a:r>
              <a:rPr 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Доходы </a:t>
            </a:r>
            <a:r>
              <a:rPr lang="ru-RU" sz="1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от суммы пеней,  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предусмотренных 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законодательством о налогах 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 сборах</a:t>
            </a:r>
            <a:endParaRPr lang="ru-RU" sz="1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3" name="Стрелка вправо 42"/>
          <p:cNvSpPr/>
          <p:nvPr/>
        </p:nvSpPr>
        <p:spPr>
          <a:xfrm>
            <a:off x="4374797" y="4572694"/>
            <a:ext cx="1884181" cy="454377"/>
          </a:xfrm>
          <a:prstGeom prst="rightArrow">
            <a:avLst>
              <a:gd name="adj1" fmla="val 50000"/>
              <a:gd name="adj2" fmla="val 55551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1,79 </a:t>
            </a:r>
            <a:r>
              <a:rPr lang="ru-RU" sz="1200" b="1" dirty="0">
                <a:solidFill>
                  <a:srgbClr val="000000"/>
                </a:solidFill>
                <a:latin typeface="Arial Black" panose="020B0A04020102020204" pitchFamily="34" charset="0"/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2602607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323528" y="195487"/>
            <a:ext cx="5760318" cy="115212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pic>
        <p:nvPicPr>
          <p:cNvPr id="4" name="Объект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8699" y="2231920"/>
            <a:ext cx="1480083" cy="1429064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</p:pic>
      <p:pic>
        <p:nvPicPr>
          <p:cNvPr id="5" name="Объект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1709" y="1317106"/>
            <a:ext cx="931281" cy="1017278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</p:pic>
      <p:pic>
        <p:nvPicPr>
          <p:cNvPr id="6" name="Объект 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98645" y="905320"/>
            <a:ext cx="1480084" cy="1429064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</p:pic>
      <p:sp>
        <p:nvSpPr>
          <p:cNvPr id="7" name="Shape 261"/>
          <p:cNvSpPr/>
          <p:nvPr/>
        </p:nvSpPr>
        <p:spPr>
          <a:xfrm>
            <a:off x="6138348" y="2334389"/>
            <a:ext cx="669517" cy="7625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395536" y="263777"/>
            <a:ext cx="5688632" cy="1015546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НАЛОГОВЫХ И НЕНАЛОГОВЫХ ДОХОДОВ В БЮДЖЕТ ГОРОДА КОМСОМОЛЬСКА-НА-АМУРЕ В 2023-2024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10" name="AutoShape 3"/>
          <p:cNvSpPr>
            <a:spLocks noChangeArrowheads="1"/>
          </p:cNvSpPr>
          <p:nvPr/>
        </p:nvSpPr>
        <p:spPr bwMode="auto">
          <a:xfrm>
            <a:off x="1109290" y="3542657"/>
            <a:ext cx="1338692" cy="98043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9999"/>
              </a:gs>
              <a:gs pos="100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1109290" y="2080740"/>
            <a:ext cx="1338692" cy="1378378"/>
          </a:xfrm>
          <a:prstGeom prst="can">
            <a:avLst>
              <a:gd name="adj" fmla="val 11643"/>
            </a:avLst>
          </a:prstGeom>
          <a:gradFill>
            <a:gsLst>
              <a:gs pos="100000">
                <a:srgbClr val="009999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AutoShape 21"/>
          <p:cNvSpPr>
            <a:spLocks noChangeArrowheads="1"/>
          </p:cNvSpPr>
          <p:nvPr/>
        </p:nvSpPr>
        <p:spPr bwMode="auto">
          <a:xfrm rot="20734471">
            <a:off x="2466745" y="1615915"/>
            <a:ext cx="2041081" cy="534787"/>
          </a:xfrm>
          <a:prstGeom prst="rightArrow">
            <a:avLst>
              <a:gd name="adj1" fmla="val 50000"/>
              <a:gd name="adj2" fmla="val 99227"/>
            </a:avLst>
          </a:prstGeom>
          <a:gradFill rotWithShape="1">
            <a:gsLst>
              <a:gs pos="23000">
                <a:srgbClr val="C00000"/>
              </a:gs>
              <a:gs pos="90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600" b="1" dirty="0">
                <a:solidFill>
                  <a:prstClr val="white"/>
                </a:solidFill>
                <a:latin typeface="Calibri"/>
              </a:rPr>
              <a:t> </a:t>
            </a:r>
            <a:r>
              <a:rPr lang="ru-RU" altLang="ru-RU" sz="13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Рост  87  </a:t>
            </a:r>
            <a:r>
              <a:rPr lang="ru-RU" altLang="ru-RU" sz="13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млн рублей</a:t>
            </a: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4432867" y="3644264"/>
            <a:ext cx="1338692" cy="836423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9999"/>
              </a:gs>
              <a:gs pos="100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9" name="AutoShape 3"/>
          <p:cNvSpPr>
            <a:spLocks noChangeArrowheads="1"/>
          </p:cNvSpPr>
          <p:nvPr/>
        </p:nvSpPr>
        <p:spPr bwMode="auto">
          <a:xfrm>
            <a:off x="4432867" y="1824605"/>
            <a:ext cx="1338692" cy="1758850"/>
          </a:xfrm>
          <a:prstGeom prst="can">
            <a:avLst>
              <a:gd name="adj" fmla="val 11643"/>
            </a:avLst>
          </a:prstGeom>
          <a:gradFill>
            <a:gsLst>
              <a:gs pos="100000">
                <a:srgbClr val="009999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769906" y="2427931"/>
            <a:ext cx="200026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1" name="Rectangle 16"/>
          <p:cNvSpPr>
            <a:spLocks noChangeArrowheads="1"/>
          </p:cNvSpPr>
          <p:nvPr/>
        </p:nvSpPr>
        <p:spPr bwMode="auto">
          <a:xfrm>
            <a:off x="1223962" y="2967345"/>
            <a:ext cx="11093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2 270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4232682" y="2180810"/>
            <a:ext cx="176891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4224420" y="2791415"/>
            <a:ext cx="178544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2 537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736722" y="3716497"/>
            <a:ext cx="2119716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НЕНАЛОГОВЫЕ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6" name="Rectangle 16"/>
          <p:cNvSpPr>
            <a:spLocks noChangeArrowheads="1"/>
          </p:cNvSpPr>
          <p:nvPr/>
        </p:nvSpPr>
        <p:spPr bwMode="auto">
          <a:xfrm>
            <a:off x="961406" y="4157694"/>
            <a:ext cx="165839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1 048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7" name="Rectangle 16"/>
          <p:cNvSpPr>
            <a:spLocks noChangeArrowheads="1"/>
          </p:cNvSpPr>
          <p:nvPr/>
        </p:nvSpPr>
        <p:spPr bwMode="auto">
          <a:xfrm>
            <a:off x="4057281" y="3794349"/>
            <a:ext cx="2119716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НЕНАЛОГОВЫЕ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8" name="Rectangle 16"/>
          <p:cNvSpPr>
            <a:spLocks noChangeArrowheads="1"/>
          </p:cNvSpPr>
          <p:nvPr/>
        </p:nvSpPr>
        <p:spPr bwMode="auto">
          <a:xfrm>
            <a:off x="4296210" y="4157694"/>
            <a:ext cx="165839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868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Rectangle 16"/>
          <p:cNvSpPr>
            <a:spLocks noChangeArrowheads="1"/>
          </p:cNvSpPr>
          <p:nvPr/>
        </p:nvSpPr>
        <p:spPr bwMode="auto">
          <a:xfrm>
            <a:off x="887474" y="1624550"/>
            <a:ext cx="172982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3 318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0" name="Rectangle 16"/>
          <p:cNvSpPr>
            <a:spLocks noChangeArrowheads="1"/>
          </p:cNvSpPr>
          <p:nvPr/>
        </p:nvSpPr>
        <p:spPr bwMode="auto">
          <a:xfrm>
            <a:off x="4128746" y="1419797"/>
            <a:ext cx="18316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3 405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1" name="Rectangle 13"/>
          <p:cNvSpPr>
            <a:spLocks noChangeArrowheads="1"/>
          </p:cNvSpPr>
          <p:nvPr/>
        </p:nvSpPr>
        <p:spPr bwMode="auto">
          <a:xfrm>
            <a:off x="1128451" y="462078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2023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2" name="Rectangle 13"/>
          <p:cNvSpPr>
            <a:spLocks noChangeArrowheads="1"/>
          </p:cNvSpPr>
          <p:nvPr/>
        </p:nvSpPr>
        <p:spPr bwMode="auto">
          <a:xfrm>
            <a:off x="4473280" y="463449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3" name="Rectangle 16"/>
          <p:cNvSpPr>
            <a:spLocks noChangeArrowheads="1"/>
          </p:cNvSpPr>
          <p:nvPr/>
        </p:nvSpPr>
        <p:spPr bwMode="auto">
          <a:xfrm>
            <a:off x="2925916" y="2446768"/>
            <a:ext cx="1370294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267 млн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рублей 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  или 11,8 </a:t>
            </a:r>
            <a:r>
              <a:rPr lang="ru-RU" altLang="ru-RU" sz="12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34" name="Rectangle 16"/>
          <p:cNvSpPr>
            <a:spLocks noChangeArrowheads="1"/>
          </p:cNvSpPr>
          <p:nvPr/>
        </p:nvSpPr>
        <p:spPr bwMode="auto">
          <a:xfrm>
            <a:off x="2940904" y="3696035"/>
            <a:ext cx="135530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180 млн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рублей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 или 17,2 %</a:t>
            </a:r>
          </a:p>
        </p:txBody>
      </p:sp>
      <p:sp>
        <p:nvSpPr>
          <p:cNvPr id="35" name="Равнобедренный треугольник 34"/>
          <p:cNvSpPr/>
          <p:nvPr/>
        </p:nvSpPr>
        <p:spPr>
          <a:xfrm>
            <a:off x="2796455" y="2542106"/>
            <a:ext cx="288925" cy="161925"/>
          </a:xfrm>
          <a:prstGeom prst="triangle">
            <a:avLst/>
          </a:prstGeom>
          <a:gradFill rotWithShape="1">
            <a:gsLst>
              <a:gs pos="34000">
                <a:srgbClr val="C00000"/>
              </a:gs>
              <a:gs pos="98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4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36" name="Равнобедренный треугольник 35"/>
          <p:cNvSpPr/>
          <p:nvPr/>
        </p:nvSpPr>
        <p:spPr>
          <a:xfrm rot="10800000">
            <a:off x="2796455" y="3800792"/>
            <a:ext cx="288925" cy="161925"/>
          </a:xfrm>
          <a:prstGeom prst="triangle">
            <a:avLst/>
          </a:prstGeom>
          <a:gradFill rotWithShape="1">
            <a:gsLst>
              <a:gs pos="34000">
                <a:srgbClr val="C00000"/>
              </a:gs>
              <a:gs pos="98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4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38" name="Shape 419"/>
          <p:cNvSpPr/>
          <p:nvPr/>
        </p:nvSpPr>
        <p:spPr>
          <a:xfrm>
            <a:off x="7365446" y="1696944"/>
            <a:ext cx="677366" cy="7210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39" name="Shape 419"/>
          <p:cNvSpPr/>
          <p:nvPr/>
        </p:nvSpPr>
        <p:spPr>
          <a:xfrm>
            <a:off x="8224895" y="2974479"/>
            <a:ext cx="529790" cy="5926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41" name="Shape 419"/>
          <p:cNvSpPr/>
          <p:nvPr/>
        </p:nvSpPr>
        <p:spPr>
          <a:xfrm>
            <a:off x="6473106" y="3131986"/>
            <a:ext cx="368037" cy="3939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5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3429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39"/>
          <p:cNvSpPr>
            <a:spLocks noEditPoints="1"/>
          </p:cNvSpPr>
          <p:nvPr/>
        </p:nvSpPr>
        <p:spPr bwMode="auto">
          <a:xfrm>
            <a:off x="1763693" y="111851"/>
            <a:ext cx="5904656" cy="10384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9395" name="AutoShape 9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6" name="AutoShape 11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7" name="AutoShape 13" descr="Похожее изображение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8" name="AutoShape 16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9" name="AutoShape 21" descr="Картинки по запросу семья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0" name="AutoShape 23" descr="Картинки по запросу семья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3" name="AutoShape 29" descr="Картинки по запросу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4" name="AutoShape 33" descr="Похожее изображение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159749" name="Rectangle 5"/>
          <p:cNvSpPr>
            <a:spLocks noChangeArrowheads="1"/>
          </p:cNvSpPr>
          <p:nvPr/>
        </p:nvSpPr>
        <p:spPr bwMode="auto">
          <a:xfrm>
            <a:off x="2267938" y="208664"/>
            <a:ext cx="5085478" cy="807229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86193" tIns="43095" rIns="86193" bIns="43095">
            <a:spAutoFit/>
          </a:bodyPr>
          <a:lstStyle/>
          <a:p>
            <a:pPr algn="ctr" defTabSz="861936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defRPr/>
            </a:pPr>
            <a:r>
              <a:rPr lang="ru-RU" sz="26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Уважаемые жители </a:t>
            </a:r>
          </a:p>
          <a:p>
            <a:pPr algn="ctr" defTabSz="861936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defRPr/>
            </a:pPr>
            <a:r>
              <a:rPr lang="ru-RU" sz="26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города Комсомольска-на-Амуре!</a:t>
            </a:r>
            <a:r>
              <a:rPr lang="ru-RU" sz="26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 </a:t>
            </a:r>
          </a:p>
        </p:txBody>
      </p:sp>
      <p:sp>
        <p:nvSpPr>
          <p:cNvPr id="16" name="Freeform 39"/>
          <p:cNvSpPr>
            <a:spLocks noEditPoints="1"/>
          </p:cNvSpPr>
          <p:nvPr/>
        </p:nvSpPr>
        <p:spPr bwMode="auto">
          <a:xfrm>
            <a:off x="5580117" y="4330964"/>
            <a:ext cx="3456384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9394" name="Rectangle 3"/>
          <p:cNvSpPr>
            <a:spLocks noChangeArrowheads="1"/>
          </p:cNvSpPr>
          <p:nvPr/>
        </p:nvSpPr>
        <p:spPr bwMode="auto">
          <a:xfrm>
            <a:off x="5086498" y="4336376"/>
            <a:ext cx="4392613" cy="64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i="1" dirty="0">
                <a:solidFill>
                  <a:prstClr val="white"/>
                </a:solidFill>
              </a:rPr>
              <a:t>                          </a:t>
            </a:r>
            <a:r>
              <a:rPr lang="ru-RU" altLang="ru-RU" sz="1800" b="1" i="1" dirty="0"/>
              <a:t>Администрация</a:t>
            </a:r>
          </a:p>
          <a:p>
            <a:pPr algn="ctr" defTabSz="861936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i="1" dirty="0"/>
              <a:t>города Комсомольска-на-Амуре</a:t>
            </a: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253480" y="1203598"/>
            <a:ext cx="8712968" cy="1771700"/>
          </a:xfrm>
          <a:prstGeom prst="rect">
            <a:avLst/>
          </a:prstGeom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 defTabSz="910733">
              <a:spcBef>
                <a:spcPct val="0"/>
              </a:spcBef>
              <a:defRPr/>
            </a:pPr>
            <a:r>
              <a:rPr lang="ru-RU" altLang="ru-RU" sz="18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           </a:t>
            </a:r>
            <a:r>
              <a:rPr lang="ru-RU" altLang="ru-RU" sz="1900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Администрация города Комсомольска-на-Амуре представляет Вашему вниманию информационный ресурс «Бюджет для граждан», созданный для обеспечения реализации принципа прозрачности (открытости) и обеспечения доступного информирования граждан об основных понятиях бюджета и бюджетного процесса, а также о показателях местного бюджета.</a:t>
            </a:r>
            <a:r>
              <a:rPr lang="en-US" altLang="ru-RU" sz="1900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     </a:t>
            </a:r>
            <a:endParaRPr lang="ru-RU" altLang="ru-RU" sz="20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95" t="8148" r="29287" b="7449"/>
          <a:stretch/>
        </p:blipFill>
        <p:spPr>
          <a:xfrm>
            <a:off x="170002" y="2889288"/>
            <a:ext cx="1940365" cy="215911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" name="TextBox 5"/>
          <p:cNvSpPr txBox="1"/>
          <p:nvPr/>
        </p:nvSpPr>
        <p:spPr>
          <a:xfrm>
            <a:off x="2051720" y="2751780"/>
            <a:ext cx="6840760" cy="1754137"/>
          </a:xfrm>
          <a:prstGeom prst="rect">
            <a:avLst/>
          </a:prstGeom>
          <a:noFill/>
        </p:spPr>
        <p:txBody>
          <a:bodyPr wrap="square" lIns="91251" tIns="45626" rIns="91251" bIns="45626" rtlCol="0">
            <a:spAutoFit/>
          </a:bodyPr>
          <a:lstStyle/>
          <a:p>
            <a:pPr algn="just" defTabSz="910733">
              <a:spcBef>
                <a:spcPct val="0"/>
              </a:spcBef>
              <a:defRPr/>
            </a:pP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Информационный ресурс «Бюджет для граждан» - это упрощенная версия основного финансового документа города – проекта решения Комсомольской-на-Амуре городской Думы «О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бюджете города Комсомольска-на-Амуре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на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2024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год и на плановый период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2025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и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2026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годов», в котором используется неформальный язык и доступный формат.</a:t>
            </a:r>
          </a:p>
        </p:txBody>
      </p:sp>
      <p:grpSp>
        <p:nvGrpSpPr>
          <p:cNvPr id="18" name="Group 2">
            <a:extLst>
              <a:ext uri="{FF2B5EF4-FFF2-40B4-BE49-F238E27FC236}">
                <a16:creationId xmlns="" xmlns:a16="http://schemas.microsoft.com/office/drawing/2014/main" id="{3F503402-4E1B-433C-B478-2BF1DA0959FF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7987319" y="77475"/>
            <a:ext cx="895581" cy="952924"/>
            <a:chOff x="8479021" y="2909887"/>
            <a:chExt cx="829131" cy="974726"/>
          </a:xfrm>
        </p:grpSpPr>
        <p:pic>
          <p:nvPicPr>
            <p:cNvPr id="19" name="Graphic 64">
              <a:extLst>
                <a:ext uri="{FF2B5EF4-FFF2-40B4-BE49-F238E27FC236}">
                  <a16:creationId xmlns="" xmlns:a16="http://schemas.microsoft.com/office/drawing/2014/main" id="{D40FA24A-0576-4D2C-92B8-0FD2EF7243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=""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8479021" y="3101975"/>
              <a:ext cx="829131" cy="782638"/>
            </a:xfrm>
            <a:prstGeom prst="rect">
              <a:avLst/>
            </a:prstGeom>
          </p:spPr>
        </p:pic>
        <p:pic>
          <p:nvPicPr>
            <p:cNvPr id="20" name="Graphic 66">
              <a:extLst>
                <a:ext uri="{FF2B5EF4-FFF2-40B4-BE49-F238E27FC236}">
                  <a16:creationId xmlns="" xmlns:a16="http://schemas.microsoft.com/office/drawing/2014/main" id="{3C2F9D58-9768-4DCC-ABFC-B4959A3D58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=""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9056687" y="2909887"/>
              <a:ext cx="200025" cy="20002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40329548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79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50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97" y="433484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00617" y="103408"/>
            <a:ext cx="1488860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r>
              <a:rPr lang="ru-RU" b="1" dirty="0" smtClean="0">
                <a:solidFill>
                  <a:srgbClr val="FFFFFF"/>
                </a:solidFill>
              </a:rPr>
              <a:t>млн </a:t>
            </a:r>
            <a:r>
              <a:rPr lang="ru-RU" b="1" dirty="0">
                <a:solidFill>
                  <a:srgbClr val="FFFFFF"/>
                </a:solidFill>
              </a:rPr>
              <a:t>рублей</a:t>
            </a:r>
          </a:p>
        </p:txBody>
      </p:sp>
      <p:sp>
        <p:nvSpPr>
          <p:cNvPr id="45" name="Freeform 39"/>
          <p:cNvSpPr>
            <a:spLocks noEditPoints="1"/>
          </p:cNvSpPr>
          <p:nvPr/>
        </p:nvSpPr>
        <p:spPr bwMode="auto">
          <a:xfrm>
            <a:off x="711540" y="80335"/>
            <a:ext cx="6192688" cy="97924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971600" y="179973"/>
            <a:ext cx="5688632" cy="707535"/>
          </a:xfrm>
          <a:prstGeom prst="rect">
            <a:avLst/>
          </a:prstGeom>
        </p:spPr>
        <p:txBody>
          <a:bodyPr wrap="square" lIns="91088" tIns="45546" rIns="91088" bIns="45546">
            <a:spAutoFit/>
          </a:bodyPr>
          <a:lstStyle/>
          <a:p>
            <a:pPr algn="ctr" defTabSz="910733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НАЛОГОВЫХ ДОХОДОВ В РАЗРЕЗЕ ИСТОЧНИКОВ, В ДИНАМИКЕ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graphicFrame>
        <p:nvGraphicFramePr>
          <p:cNvPr id="47" name="Диаграмма 4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60624258"/>
              </p:ext>
            </p:extLst>
          </p:nvPr>
        </p:nvGraphicFramePr>
        <p:xfrm>
          <a:off x="-41036" y="987574"/>
          <a:ext cx="6696744" cy="3949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2" name="Рисунок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0550" y="958240"/>
            <a:ext cx="3295027" cy="218166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Рисунок 7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14222" r="49110" b="8296"/>
          <a:stretch/>
        </p:blipFill>
        <p:spPr>
          <a:xfrm>
            <a:off x="6948265" y="3169242"/>
            <a:ext cx="1897312" cy="192278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01698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79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50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97" y="433484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03012" y="93413"/>
            <a:ext cx="1488860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r>
              <a:rPr lang="ru-RU" b="1" dirty="0" smtClean="0">
                <a:solidFill>
                  <a:srgbClr val="FFFFFF"/>
                </a:solidFill>
              </a:rPr>
              <a:t>млн </a:t>
            </a:r>
            <a:r>
              <a:rPr lang="ru-RU" b="1" dirty="0">
                <a:solidFill>
                  <a:srgbClr val="FFFFFF"/>
                </a:solidFill>
              </a:rPr>
              <a:t>рублей</a:t>
            </a:r>
          </a:p>
        </p:txBody>
      </p:sp>
      <p:sp>
        <p:nvSpPr>
          <p:cNvPr id="45" name="Freeform 39"/>
          <p:cNvSpPr>
            <a:spLocks noEditPoints="1"/>
          </p:cNvSpPr>
          <p:nvPr/>
        </p:nvSpPr>
        <p:spPr bwMode="auto">
          <a:xfrm>
            <a:off x="539552" y="106679"/>
            <a:ext cx="6120680" cy="90723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827584" y="174169"/>
            <a:ext cx="5688632" cy="707535"/>
          </a:xfrm>
          <a:prstGeom prst="rect">
            <a:avLst/>
          </a:prstGeom>
        </p:spPr>
        <p:txBody>
          <a:bodyPr wrap="square" lIns="91088" tIns="45546" rIns="91088" bIns="45546">
            <a:spAutoFit/>
          </a:bodyPr>
          <a:lstStyle/>
          <a:p>
            <a:pPr algn="ctr" defTabSz="910733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НЕНАЛОГОВЫХ ДОХОДОВ В РАЗРЕЗЕ ИСТОЧНИКОВ, В ДИНАМИКЕ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8" name="Рисунок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4168" y="831045"/>
            <a:ext cx="2812914" cy="187527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aphicFrame>
        <p:nvGraphicFramePr>
          <p:cNvPr id="19" name="Диаграмма 1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19475345"/>
              </p:ext>
            </p:extLst>
          </p:nvPr>
        </p:nvGraphicFramePr>
        <p:xfrm>
          <a:off x="107504" y="1013918"/>
          <a:ext cx="7189234" cy="3949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01698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Placeholder 49">
            <a:extLst>
              <a:ext uri="{FF2B5EF4-FFF2-40B4-BE49-F238E27FC236}">
                <a16:creationId xmlns:a16="http://schemas.microsoft.com/office/drawing/2014/main" xmlns="" id="{19706D78-3141-4071-92B3-CB6C9E2FC9C4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8184" y="1"/>
            <a:ext cx="2912688" cy="5143500"/>
          </a:xfrm>
        </p:spPr>
      </p:pic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611560" y="206172"/>
            <a:ext cx="5112568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395536" y="339508"/>
            <a:ext cx="5688632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НАЛОГА НА ДОХОДЫ ФИЗИЧЕСКИХ ЛИЦ В 2023-2024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" name="AutoShape 6"/>
          <p:cNvSpPr>
            <a:spLocks noChangeArrowheads="1"/>
          </p:cNvSpPr>
          <p:nvPr/>
        </p:nvSpPr>
        <p:spPr bwMode="auto">
          <a:xfrm>
            <a:off x="3701201" y="2427734"/>
            <a:ext cx="864096" cy="1850970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rgbClr val="00CC99"/>
              </a:gs>
              <a:gs pos="100000">
                <a:srgbClr val="00990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400">
              <a:spcBef>
                <a:spcPct val="0"/>
              </a:spcBef>
              <a:defRPr/>
            </a:pPr>
            <a:endParaRPr lang="ru-RU" altLang="ru-RU" kern="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" name="AutoShape 6"/>
          <p:cNvSpPr>
            <a:spLocks noChangeArrowheads="1"/>
          </p:cNvSpPr>
          <p:nvPr/>
        </p:nvSpPr>
        <p:spPr bwMode="auto">
          <a:xfrm>
            <a:off x="5508104" y="2029223"/>
            <a:ext cx="864096" cy="2249482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rgbClr val="00CC99"/>
              </a:gs>
              <a:gs pos="100000">
                <a:srgbClr val="00990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400">
              <a:spcBef>
                <a:spcPct val="0"/>
              </a:spcBef>
              <a:defRPr/>
            </a:pPr>
            <a:endParaRPr lang="ru-RU" altLang="ru-RU" kern="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" name="Rectangle 13"/>
          <p:cNvSpPr>
            <a:spLocks noChangeArrowheads="1"/>
          </p:cNvSpPr>
          <p:nvPr/>
        </p:nvSpPr>
        <p:spPr bwMode="auto">
          <a:xfrm>
            <a:off x="3549370" y="4370863"/>
            <a:ext cx="1300370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2023 ГОД</a:t>
            </a:r>
            <a:endParaRPr lang="ru-RU" altLang="ru-RU" sz="15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" name="Rectangle 13"/>
          <p:cNvSpPr>
            <a:spLocks noChangeArrowheads="1"/>
          </p:cNvSpPr>
          <p:nvPr/>
        </p:nvSpPr>
        <p:spPr bwMode="auto">
          <a:xfrm>
            <a:off x="5406147" y="4376463"/>
            <a:ext cx="1300370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5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" name="Штриховая стрелка вправо 8"/>
          <p:cNvSpPr/>
          <p:nvPr/>
        </p:nvSpPr>
        <p:spPr>
          <a:xfrm rot="20240326">
            <a:off x="4497549" y="1995369"/>
            <a:ext cx="1086203" cy="348812"/>
          </a:xfrm>
          <a:prstGeom prst="stripedRightArrow">
            <a:avLst/>
          </a:prstGeom>
          <a:gradFill rotWithShape="1">
            <a:gsLst>
              <a:gs pos="6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6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10" name="Rectangle 16"/>
          <p:cNvSpPr>
            <a:spLocks noChangeArrowheads="1"/>
          </p:cNvSpPr>
          <p:nvPr/>
        </p:nvSpPr>
        <p:spPr bwMode="auto">
          <a:xfrm>
            <a:off x="3665197" y="3151152"/>
            <a:ext cx="936104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1 728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Rectangle 13"/>
          <p:cNvSpPr>
            <a:spLocks noChangeArrowheads="1"/>
          </p:cNvSpPr>
          <p:nvPr/>
        </p:nvSpPr>
        <p:spPr bwMode="auto">
          <a:xfrm>
            <a:off x="5329763" y="2983887"/>
            <a:ext cx="122078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algn="ctr"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1 891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graphicFrame>
        <p:nvGraphicFramePr>
          <p:cNvPr id="14" name="Диаграмма 1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93346250"/>
              </p:ext>
            </p:extLst>
          </p:nvPr>
        </p:nvGraphicFramePr>
        <p:xfrm>
          <a:off x="21372" y="2571750"/>
          <a:ext cx="3384376" cy="2039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5" name="Rectangle 26"/>
          <p:cNvSpPr>
            <a:spLocks noChangeArrowheads="1"/>
          </p:cNvSpPr>
          <p:nvPr/>
        </p:nvSpPr>
        <p:spPr bwMode="auto">
          <a:xfrm>
            <a:off x="-5288" y="1904322"/>
            <a:ext cx="213273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Налог на доходы </a:t>
            </a:r>
            <a:endParaRPr lang="ru-RU" altLang="ru-RU" sz="1800" b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физических </a:t>
            </a:r>
            <a:r>
              <a:rPr lang="ru-RU" altLang="ru-RU" sz="18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лиц</a:t>
            </a:r>
          </a:p>
        </p:txBody>
      </p:sp>
      <p:sp>
        <p:nvSpPr>
          <p:cNvPr id="16" name="Rectangle 26"/>
          <p:cNvSpPr>
            <a:spLocks noChangeArrowheads="1"/>
          </p:cNvSpPr>
          <p:nvPr/>
        </p:nvSpPr>
        <p:spPr bwMode="auto">
          <a:xfrm>
            <a:off x="1061078" y="4282594"/>
            <a:ext cx="248829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Иные налоговые и неналоговые доходы</a:t>
            </a:r>
          </a:p>
        </p:txBody>
      </p:sp>
      <p:cxnSp>
        <p:nvCxnSpPr>
          <p:cNvPr id="19" name="Прямая со стрелкой 18"/>
          <p:cNvCxnSpPr/>
          <p:nvPr/>
        </p:nvCxnSpPr>
        <p:spPr>
          <a:xfrm>
            <a:off x="2555776" y="4090930"/>
            <a:ext cx="288032" cy="285533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Прямая со стрелкой 23"/>
          <p:cNvCxnSpPr/>
          <p:nvPr/>
        </p:nvCxnSpPr>
        <p:spPr>
          <a:xfrm flipH="1" flipV="1">
            <a:off x="1187624" y="2517987"/>
            <a:ext cx="288032" cy="391462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8" name="Rectangle 26"/>
          <p:cNvSpPr>
            <a:spLocks noChangeArrowheads="1"/>
          </p:cNvSpPr>
          <p:nvPr/>
        </p:nvSpPr>
        <p:spPr bwMode="auto">
          <a:xfrm rot="20276498">
            <a:off x="3996506" y="1584720"/>
            <a:ext cx="1691275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+ 163 млн рублей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и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ли + 9,4 %</a:t>
            </a:r>
          </a:p>
        </p:txBody>
      </p:sp>
      <p:sp>
        <p:nvSpPr>
          <p:cNvPr id="2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5809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2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40238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5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10449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66288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3062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9"/>
          <p:cNvSpPr>
            <a:spLocks noEditPoints="1"/>
          </p:cNvSpPr>
          <p:nvPr/>
        </p:nvSpPr>
        <p:spPr bwMode="auto">
          <a:xfrm>
            <a:off x="294419" y="72472"/>
            <a:ext cx="6700310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434362" y="214149"/>
            <a:ext cx="6659988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 НА СОВОКУПНЫЙ ДОХОД В 2023-2024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6" name="Picture Placeholder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814189">
            <a:off x="-724400" y="884461"/>
            <a:ext cx="3248832" cy="2165888"/>
          </a:xfrm>
          <a:custGeom>
            <a:avLst/>
            <a:gdLst>
              <a:gd name="connsiteX0" fmla="*/ 5380445 w 6408671"/>
              <a:gd name="connsiteY0" fmla="*/ 2165969 h 4222422"/>
              <a:gd name="connsiteX1" fmla="*/ 6408671 w 6408671"/>
              <a:gd name="connsiteY1" fmla="*/ 3194196 h 4222422"/>
              <a:gd name="connsiteX2" fmla="*/ 5380445 w 6408671"/>
              <a:gd name="connsiteY2" fmla="*/ 4222422 h 4222422"/>
              <a:gd name="connsiteX3" fmla="*/ 4352218 w 6408671"/>
              <a:gd name="connsiteY3" fmla="*/ 3194196 h 4222422"/>
              <a:gd name="connsiteX4" fmla="*/ 3204336 w 6408671"/>
              <a:gd name="connsiteY4" fmla="*/ 2165969 h 4222422"/>
              <a:gd name="connsiteX5" fmla="*/ 4232562 w 6408671"/>
              <a:gd name="connsiteY5" fmla="*/ 3194196 h 4222422"/>
              <a:gd name="connsiteX6" fmla="*/ 3204336 w 6408671"/>
              <a:gd name="connsiteY6" fmla="*/ 4222422 h 4222422"/>
              <a:gd name="connsiteX7" fmla="*/ 2176109 w 6408671"/>
              <a:gd name="connsiteY7" fmla="*/ 3194196 h 4222422"/>
              <a:gd name="connsiteX8" fmla="*/ 1028227 w 6408671"/>
              <a:gd name="connsiteY8" fmla="*/ 2134230 h 4222422"/>
              <a:gd name="connsiteX9" fmla="*/ 2056453 w 6408671"/>
              <a:gd name="connsiteY9" fmla="*/ 3162457 h 4222422"/>
              <a:gd name="connsiteX10" fmla="*/ 1028227 w 6408671"/>
              <a:gd name="connsiteY10" fmla="*/ 4190683 h 4222422"/>
              <a:gd name="connsiteX11" fmla="*/ 0 w 6408671"/>
              <a:gd name="connsiteY11" fmla="*/ 3162457 h 4222422"/>
              <a:gd name="connsiteX12" fmla="*/ 4292391 w 6408671"/>
              <a:gd name="connsiteY12" fmla="*/ 1082984 h 4222422"/>
              <a:gd name="connsiteX13" fmla="*/ 5320617 w 6408671"/>
              <a:gd name="connsiteY13" fmla="*/ 2111211 h 4222422"/>
              <a:gd name="connsiteX14" fmla="*/ 4292391 w 6408671"/>
              <a:gd name="connsiteY14" fmla="*/ 3139437 h 4222422"/>
              <a:gd name="connsiteX15" fmla="*/ 3264164 w 6408671"/>
              <a:gd name="connsiteY15" fmla="*/ 2111211 h 4222422"/>
              <a:gd name="connsiteX16" fmla="*/ 2116282 w 6408671"/>
              <a:gd name="connsiteY16" fmla="*/ 1067115 h 4222422"/>
              <a:gd name="connsiteX17" fmla="*/ 3144508 w 6408671"/>
              <a:gd name="connsiteY17" fmla="*/ 2095342 h 4222422"/>
              <a:gd name="connsiteX18" fmla="*/ 2116282 w 6408671"/>
              <a:gd name="connsiteY18" fmla="*/ 3123568 h 4222422"/>
              <a:gd name="connsiteX19" fmla="*/ 1088055 w 6408671"/>
              <a:gd name="connsiteY19" fmla="*/ 2095342 h 4222422"/>
              <a:gd name="connsiteX20" fmla="*/ 3204336 w 6408671"/>
              <a:gd name="connsiteY20" fmla="*/ 0 h 4222422"/>
              <a:gd name="connsiteX21" fmla="*/ 4232562 w 6408671"/>
              <a:gd name="connsiteY21" fmla="*/ 1028227 h 4222422"/>
              <a:gd name="connsiteX22" fmla="*/ 3204336 w 6408671"/>
              <a:gd name="connsiteY22" fmla="*/ 2056453 h 4222422"/>
              <a:gd name="connsiteX23" fmla="*/ 2176109 w 6408671"/>
              <a:gd name="connsiteY23" fmla="*/ 1028227 h 422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408671" h="4222422">
                <a:moveTo>
                  <a:pt x="5380445" y="2165969"/>
                </a:moveTo>
                <a:lnTo>
                  <a:pt x="6408671" y="3194196"/>
                </a:lnTo>
                <a:lnTo>
                  <a:pt x="5380445" y="4222422"/>
                </a:lnTo>
                <a:lnTo>
                  <a:pt x="4352218" y="3194196"/>
                </a:lnTo>
                <a:close/>
                <a:moveTo>
                  <a:pt x="3204336" y="2165969"/>
                </a:moveTo>
                <a:lnTo>
                  <a:pt x="4232562" y="3194196"/>
                </a:lnTo>
                <a:lnTo>
                  <a:pt x="3204336" y="4222422"/>
                </a:lnTo>
                <a:lnTo>
                  <a:pt x="2176109" y="3194196"/>
                </a:lnTo>
                <a:close/>
                <a:moveTo>
                  <a:pt x="1028227" y="2134230"/>
                </a:moveTo>
                <a:lnTo>
                  <a:pt x="2056453" y="3162457"/>
                </a:lnTo>
                <a:lnTo>
                  <a:pt x="1028227" y="4190683"/>
                </a:lnTo>
                <a:lnTo>
                  <a:pt x="0" y="3162457"/>
                </a:lnTo>
                <a:close/>
                <a:moveTo>
                  <a:pt x="4292391" y="1082984"/>
                </a:moveTo>
                <a:lnTo>
                  <a:pt x="5320617" y="2111211"/>
                </a:lnTo>
                <a:lnTo>
                  <a:pt x="4292391" y="3139437"/>
                </a:lnTo>
                <a:lnTo>
                  <a:pt x="3264164" y="2111211"/>
                </a:lnTo>
                <a:close/>
                <a:moveTo>
                  <a:pt x="2116282" y="1067115"/>
                </a:moveTo>
                <a:lnTo>
                  <a:pt x="3144508" y="2095342"/>
                </a:lnTo>
                <a:lnTo>
                  <a:pt x="2116282" y="3123568"/>
                </a:lnTo>
                <a:lnTo>
                  <a:pt x="1088055" y="2095342"/>
                </a:lnTo>
                <a:close/>
                <a:moveTo>
                  <a:pt x="3204336" y="0"/>
                </a:moveTo>
                <a:lnTo>
                  <a:pt x="4232562" y="1028227"/>
                </a:lnTo>
                <a:lnTo>
                  <a:pt x="3204336" y="2056453"/>
                </a:lnTo>
                <a:lnTo>
                  <a:pt x="2176109" y="1028227"/>
                </a:lnTo>
                <a:close/>
              </a:path>
            </a:pathLst>
          </a:custGeom>
        </p:spPr>
      </p:pic>
      <p:sp>
        <p:nvSpPr>
          <p:cNvPr id="7" name="AutoShape 3"/>
          <p:cNvSpPr>
            <a:spLocks noChangeArrowheads="1"/>
          </p:cNvSpPr>
          <p:nvPr/>
        </p:nvSpPr>
        <p:spPr bwMode="auto">
          <a:xfrm>
            <a:off x="3001323" y="4011144"/>
            <a:ext cx="1331998" cy="369385"/>
          </a:xfrm>
          <a:prstGeom prst="can">
            <a:avLst>
              <a:gd name="adj" fmla="val 13215"/>
            </a:avLst>
          </a:prstGeom>
          <a:solidFill>
            <a:schemeClr val="accent6">
              <a:lumMod val="75000"/>
            </a:schemeClr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8" name="AutoShape 3"/>
          <p:cNvSpPr>
            <a:spLocks noChangeArrowheads="1"/>
          </p:cNvSpPr>
          <p:nvPr/>
        </p:nvSpPr>
        <p:spPr bwMode="auto">
          <a:xfrm>
            <a:off x="2975228" y="3199345"/>
            <a:ext cx="1332000" cy="674885"/>
          </a:xfrm>
          <a:prstGeom prst="can">
            <a:avLst>
              <a:gd name="adj" fmla="val 13215"/>
            </a:avLst>
          </a:prstGeom>
          <a:solidFill>
            <a:srgbClr val="00B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9" name="AutoShape 3"/>
          <p:cNvSpPr>
            <a:spLocks noChangeArrowheads="1"/>
          </p:cNvSpPr>
          <p:nvPr/>
        </p:nvSpPr>
        <p:spPr bwMode="auto">
          <a:xfrm>
            <a:off x="2975228" y="2160659"/>
            <a:ext cx="1332000" cy="980439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0" name="Rectangle 13"/>
          <p:cNvSpPr>
            <a:spLocks noChangeArrowheads="1"/>
          </p:cNvSpPr>
          <p:nvPr/>
        </p:nvSpPr>
        <p:spPr bwMode="auto">
          <a:xfrm>
            <a:off x="3001323" y="438873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2023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Rectangle 16"/>
          <p:cNvSpPr>
            <a:spLocks noChangeArrowheads="1"/>
          </p:cNvSpPr>
          <p:nvPr/>
        </p:nvSpPr>
        <p:spPr bwMode="auto">
          <a:xfrm>
            <a:off x="3284534" y="4011144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2" name="Rectangle 16"/>
          <p:cNvSpPr>
            <a:spLocks noChangeArrowheads="1"/>
          </p:cNvSpPr>
          <p:nvPr/>
        </p:nvSpPr>
        <p:spPr bwMode="auto">
          <a:xfrm>
            <a:off x="3282943" y="3390227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60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3158641" y="2466210"/>
            <a:ext cx="97186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153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6226835" y="3939902"/>
            <a:ext cx="1332000" cy="420542"/>
          </a:xfrm>
          <a:prstGeom prst="can">
            <a:avLst>
              <a:gd name="adj" fmla="val 13215"/>
            </a:avLst>
          </a:prstGeom>
          <a:solidFill>
            <a:schemeClr val="accent6">
              <a:lumMod val="75000"/>
            </a:schemeClr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5" name="AutoShape 3"/>
          <p:cNvSpPr>
            <a:spLocks noChangeArrowheads="1"/>
          </p:cNvSpPr>
          <p:nvPr/>
        </p:nvSpPr>
        <p:spPr bwMode="auto">
          <a:xfrm>
            <a:off x="6243744" y="3063201"/>
            <a:ext cx="1332000" cy="827557"/>
          </a:xfrm>
          <a:prstGeom prst="can">
            <a:avLst>
              <a:gd name="adj" fmla="val 13215"/>
            </a:avLst>
          </a:prstGeom>
          <a:solidFill>
            <a:srgbClr val="00B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AutoShape 3"/>
          <p:cNvSpPr>
            <a:spLocks noChangeArrowheads="1"/>
          </p:cNvSpPr>
          <p:nvPr/>
        </p:nvSpPr>
        <p:spPr bwMode="auto">
          <a:xfrm>
            <a:off x="6226835" y="1695045"/>
            <a:ext cx="1332000" cy="1338052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7" name="Rectangle 13"/>
          <p:cNvSpPr>
            <a:spLocks noChangeArrowheads="1"/>
          </p:cNvSpPr>
          <p:nvPr/>
        </p:nvSpPr>
        <p:spPr bwMode="auto">
          <a:xfrm>
            <a:off x="6262905" y="4368645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6553050" y="4019398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Rectangle 16"/>
          <p:cNvSpPr>
            <a:spLocks noChangeArrowheads="1"/>
          </p:cNvSpPr>
          <p:nvPr/>
        </p:nvSpPr>
        <p:spPr bwMode="auto">
          <a:xfrm>
            <a:off x="6414714" y="3313571"/>
            <a:ext cx="100811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126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6483882" y="2239873"/>
            <a:ext cx="86977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160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1" name="AutoShape 21"/>
          <p:cNvSpPr>
            <a:spLocks noChangeArrowheads="1"/>
          </p:cNvSpPr>
          <p:nvPr/>
        </p:nvSpPr>
        <p:spPr bwMode="auto">
          <a:xfrm rot="20720147">
            <a:off x="4343796" y="1592777"/>
            <a:ext cx="1969925" cy="586101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31000">
                <a:srgbClr val="C00000"/>
              </a:gs>
              <a:gs pos="79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Рост  78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млн рублей</a:t>
            </a: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086916" y="1729776"/>
            <a:ext cx="1129184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211</a:t>
            </a:r>
            <a:endParaRPr lang="ru-RU" altLang="ru-RU" sz="2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3" name="Rectangle 16"/>
          <p:cNvSpPr>
            <a:spLocks noChangeArrowheads="1"/>
          </p:cNvSpPr>
          <p:nvPr/>
        </p:nvSpPr>
        <p:spPr bwMode="auto">
          <a:xfrm>
            <a:off x="6328458" y="1264164"/>
            <a:ext cx="1163520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289</a:t>
            </a:r>
            <a:endParaRPr lang="ru-RU" altLang="ru-RU" sz="2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58136" y="4196008"/>
            <a:ext cx="276225" cy="284162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txBody>
          <a:bodyPr wrap="none" anchor="ctr"/>
          <a:lstStyle/>
          <a:p>
            <a:pPr defTabSz="912510">
              <a:defRPr/>
            </a:pPr>
            <a:endParaRPr lang="ru-RU" dirty="0">
              <a:solidFill>
                <a:srgbClr val="9BCAE3"/>
              </a:solidFill>
            </a:endParaRPr>
          </a:p>
        </p:txBody>
      </p:sp>
      <p:sp>
        <p:nvSpPr>
          <p:cNvPr id="25" name="Rectangle 44"/>
          <p:cNvSpPr>
            <a:spLocks noChangeArrowheads="1"/>
          </p:cNvSpPr>
          <p:nvPr/>
        </p:nvSpPr>
        <p:spPr bwMode="auto">
          <a:xfrm>
            <a:off x="516486" y="4045705"/>
            <a:ext cx="228203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Упрощенная </a:t>
            </a:r>
            <a:r>
              <a:rPr lang="ru-RU" altLang="ru-RU" sz="1600" b="1" i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система </a:t>
            </a:r>
            <a:endParaRPr lang="ru-RU" altLang="ru-RU" sz="1600" b="1" i="1" dirty="0" smtClean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  <a:p>
            <a:pPr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налогообложения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6" name="Прямоугольник 28"/>
          <p:cNvSpPr>
            <a:spLocks noChangeArrowheads="1"/>
          </p:cNvSpPr>
          <p:nvPr/>
        </p:nvSpPr>
        <p:spPr bwMode="auto">
          <a:xfrm>
            <a:off x="175494" y="4742534"/>
            <a:ext cx="277813" cy="257175"/>
          </a:xfrm>
          <a:prstGeom prst="rect">
            <a:avLst/>
          </a:prstGeom>
          <a:solidFill>
            <a:srgbClr val="00B050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8" name="Rectangle 44"/>
          <p:cNvSpPr>
            <a:spLocks noChangeArrowheads="1"/>
          </p:cNvSpPr>
          <p:nvPr/>
        </p:nvSpPr>
        <p:spPr bwMode="auto">
          <a:xfrm>
            <a:off x="477795" y="4727284"/>
            <a:ext cx="38703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Патентная система налогообложения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9" name="Прямоугольник 39"/>
          <p:cNvSpPr>
            <a:spLocks noChangeArrowheads="1"/>
          </p:cNvSpPr>
          <p:nvPr/>
        </p:nvSpPr>
        <p:spPr bwMode="auto">
          <a:xfrm>
            <a:off x="4463992" y="4707200"/>
            <a:ext cx="277813" cy="27622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0" name="Rectangle 44"/>
          <p:cNvSpPr>
            <a:spLocks noChangeArrowheads="1"/>
          </p:cNvSpPr>
          <p:nvPr/>
        </p:nvSpPr>
        <p:spPr bwMode="auto">
          <a:xfrm>
            <a:off x="4727726" y="4676034"/>
            <a:ext cx="365064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Единый сельскохозяйственный налог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2" name="Rectangle 16"/>
          <p:cNvSpPr>
            <a:spLocks noChangeArrowheads="1"/>
          </p:cNvSpPr>
          <p:nvPr/>
        </p:nvSpPr>
        <p:spPr bwMode="auto">
          <a:xfrm>
            <a:off x="4378580" y="2389265"/>
            <a:ext cx="202088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+ 7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млн рублей 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или </a:t>
            </a: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+ 4,5 %</a:t>
            </a:r>
            <a:endParaRPr lang="ru-RU" altLang="ru-RU" sz="1400" b="1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3" name="Штриховая стрелка вправо 32"/>
          <p:cNvSpPr/>
          <p:nvPr/>
        </p:nvSpPr>
        <p:spPr>
          <a:xfrm rot="16200000">
            <a:off x="4291274" y="2531819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34" name="Штриховая стрелка вправо 33"/>
          <p:cNvSpPr/>
          <p:nvPr/>
        </p:nvSpPr>
        <p:spPr>
          <a:xfrm rot="16200000">
            <a:off x="4303095" y="3434121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35" name="Rectangle 16"/>
          <p:cNvSpPr>
            <a:spLocks noChangeArrowheads="1"/>
          </p:cNvSpPr>
          <p:nvPr/>
        </p:nvSpPr>
        <p:spPr bwMode="auto">
          <a:xfrm>
            <a:off x="4372480" y="3313571"/>
            <a:ext cx="200970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 +66 млн рублей 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или в 2,1 раза</a:t>
            </a:r>
            <a:endParaRPr lang="ru-RU" altLang="ru-RU" sz="1400" b="1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sp>
        <p:nvSpPr>
          <p:cNvPr id="50" name="Штриховая стрелка вправо 49"/>
          <p:cNvSpPr/>
          <p:nvPr/>
        </p:nvSpPr>
        <p:spPr>
          <a:xfrm rot="16200000">
            <a:off x="4303096" y="3434121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987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755576" y="134189"/>
            <a:ext cx="6460306" cy="107068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1321763" y="243284"/>
            <a:ext cx="5552031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И СТРУКТУРА ИМУЩЕСТВЕННЫХ НАЛОГОВ В 2023-2024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520" y="948928"/>
            <a:ext cx="3214101" cy="412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AutoShape 3"/>
          <p:cNvSpPr>
            <a:spLocks noChangeArrowheads="1"/>
          </p:cNvSpPr>
          <p:nvPr/>
        </p:nvSpPr>
        <p:spPr bwMode="auto">
          <a:xfrm>
            <a:off x="4166047" y="3291830"/>
            <a:ext cx="1332000" cy="852705"/>
          </a:xfrm>
          <a:prstGeom prst="can">
            <a:avLst>
              <a:gd name="adj" fmla="val 13215"/>
            </a:avLst>
          </a:prstGeom>
          <a:solidFill>
            <a:srgbClr val="009999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1" name="AutoShape 3"/>
          <p:cNvSpPr>
            <a:spLocks noChangeArrowheads="1"/>
          </p:cNvSpPr>
          <p:nvPr/>
        </p:nvSpPr>
        <p:spPr bwMode="auto">
          <a:xfrm>
            <a:off x="4140131" y="2650750"/>
            <a:ext cx="1332000" cy="49021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2" name="AutoShape 3"/>
          <p:cNvSpPr>
            <a:spLocks noChangeArrowheads="1"/>
          </p:cNvSpPr>
          <p:nvPr/>
        </p:nvSpPr>
        <p:spPr bwMode="auto">
          <a:xfrm>
            <a:off x="4139952" y="1783305"/>
            <a:ext cx="1332000" cy="822055"/>
          </a:xfrm>
          <a:prstGeom prst="can">
            <a:avLst>
              <a:gd name="adj" fmla="val 13215"/>
            </a:avLst>
          </a:prstGeom>
          <a:gradFill>
            <a:gsLst>
              <a:gs pos="98000">
                <a:srgbClr val="00CC99"/>
              </a:gs>
              <a:gs pos="73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3" name="AutoShape 3"/>
          <p:cNvSpPr>
            <a:spLocks noChangeArrowheads="1"/>
          </p:cNvSpPr>
          <p:nvPr/>
        </p:nvSpPr>
        <p:spPr bwMode="auto">
          <a:xfrm>
            <a:off x="6973629" y="3080519"/>
            <a:ext cx="1332000" cy="1072211"/>
          </a:xfrm>
          <a:prstGeom prst="can">
            <a:avLst>
              <a:gd name="adj" fmla="val 13215"/>
            </a:avLst>
          </a:prstGeom>
          <a:solidFill>
            <a:srgbClr val="009999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6973630" y="2527500"/>
            <a:ext cx="1332000" cy="49021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5" name="AutoShape 3"/>
          <p:cNvSpPr>
            <a:spLocks noChangeArrowheads="1"/>
          </p:cNvSpPr>
          <p:nvPr/>
        </p:nvSpPr>
        <p:spPr bwMode="auto">
          <a:xfrm>
            <a:off x="6973631" y="1566174"/>
            <a:ext cx="1332000" cy="893564"/>
          </a:xfrm>
          <a:prstGeom prst="can">
            <a:avLst>
              <a:gd name="adj" fmla="val 13215"/>
            </a:avLst>
          </a:prstGeom>
          <a:gradFill>
            <a:gsLst>
              <a:gs pos="98000">
                <a:srgbClr val="00CC99"/>
              </a:gs>
              <a:gs pos="73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3"/>
          <p:cNvSpPr>
            <a:spLocks noChangeArrowheads="1"/>
          </p:cNvSpPr>
          <p:nvPr/>
        </p:nvSpPr>
        <p:spPr bwMode="auto">
          <a:xfrm>
            <a:off x="7060786" y="4176375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7" name="Rectangle 13"/>
          <p:cNvSpPr>
            <a:spLocks noChangeArrowheads="1"/>
          </p:cNvSpPr>
          <p:nvPr/>
        </p:nvSpPr>
        <p:spPr bwMode="auto">
          <a:xfrm>
            <a:off x="4166047" y="415273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2023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4456192" y="3579862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139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Rectangle 16"/>
          <p:cNvSpPr>
            <a:spLocks noChangeArrowheads="1"/>
          </p:cNvSpPr>
          <p:nvPr/>
        </p:nvSpPr>
        <p:spPr bwMode="auto">
          <a:xfrm>
            <a:off x="7350931" y="3505647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152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4456192" y="2740129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33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1" name="Rectangle 16"/>
          <p:cNvSpPr>
            <a:spLocks noChangeArrowheads="1"/>
          </p:cNvSpPr>
          <p:nvPr/>
        </p:nvSpPr>
        <p:spPr bwMode="auto">
          <a:xfrm>
            <a:off x="7312729" y="2605360"/>
            <a:ext cx="79003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33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4456192" y="2012956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79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7312729" y="1851669"/>
            <a:ext cx="72802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88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6" name="AutoShape 21"/>
          <p:cNvSpPr>
            <a:spLocks noChangeArrowheads="1"/>
          </p:cNvSpPr>
          <p:nvPr/>
        </p:nvSpPr>
        <p:spPr bwMode="auto">
          <a:xfrm rot="20605854">
            <a:off x="5457888" y="1154732"/>
            <a:ext cx="1810941" cy="572211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20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lnSpc>
                <a:spcPts val="168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350" b="1" dirty="0" smtClean="0">
                <a:solidFill>
                  <a:srgbClr val="FFFFFF"/>
                </a:solidFill>
                <a:latin typeface="Calibri" pitchFamily="34" charset="0"/>
                <a:cs typeface="Arial" charset="0"/>
              </a:rPr>
              <a:t> </a:t>
            </a:r>
            <a:r>
              <a:rPr lang="ru-RU" altLang="ru-RU" sz="1350" b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Рост</a:t>
            </a:r>
            <a:r>
              <a:rPr lang="ru-RU" altLang="ru-RU" sz="1350" b="1" dirty="0" smtClean="0">
                <a:solidFill>
                  <a:srgbClr val="FFFFFF"/>
                </a:solidFill>
                <a:latin typeface="Calibri" pitchFamily="34" charset="0"/>
                <a:cs typeface="Arial" charset="0"/>
              </a:rPr>
              <a:t>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 22 млн рублей</a:t>
            </a:r>
            <a:endParaRPr lang="ru-RU" altLang="ru-RU" sz="1400" b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7" name="Rectangle 16"/>
          <p:cNvSpPr>
            <a:spLocks noChangeArrowheads="1"/>
          </p:cNvSpPr>
          <p:nvPr/>
        </p:nvSpPr>
        <p:spPr bwMode="auto">
          <a:xfrm>
            <a:off x="4456192" y="1204873"/>
            <a:ext cx="72008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251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2165669" y="4666964"/>
            <a:ext cx="155392" cy="203275"/>
          </a:xfrm>
          <a:prstGeom prst="rect">
            <a:avLst/>
          </a:prstGeom>
          <a:gradFill rotWithShape="1">
            <a:gsLst>
              <a:gs pos="100000">
                <a:srgbClr val="00CC99"/>
              </a:gs>
              <a:gs pos="45000">
                <a:srgbClr val="99FFCC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0" name="Rectangle 44"/>
          <p:cNvSpPr>
            <a:spLocks noChangeArrowheads="1"/>
          </p:cNvSpPr>
          <p:nvPr/>
        </p:nvSpPr>
        <p:spPr bwMode="auto">
          <a:xfrm>
            <a:off x="2374836" y="4583296"/>
            <a:ext cx="20375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Земельный налог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4114116" y="4647216"/>
            <a:ext cx="231244" cy="235750"/>
          </a:xfrm>
          <a:prstGeom prst="rect">
            <a:avLst/>
          </a:prstGeom>
          <a:solidFill>
            <a:srgbClr val="00CC99"/>
          </a:soli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2" name="Rectangle 44"/>
          <p:cNvSpPr>
            <a:spLocks noChangeArrowheads="1"/>
          </p:cNvSpPr>
          <p:nvPr/>
        </p:nvSpPr>
        <p:spPr bwMode="auto">
          <a:xfrm>
            <a:off x="4271973" y="4595812"/>
            <a:ext cx="21499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Транспортный налог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6367450" y="4634490"/>
            <a:ext cx="231244" cy="235750"/>
          </a:xfrm>
          <a:prstGeom prst="rect">
            <a:avLst/>
          </a:prstGeom>
          <a:gradFill rotWithShape="1">
            <a:gsLst>
              <a:gs pos="0">
                <a:srgbClr val="9BBB59">
                  <a:lumMod val="60000"/>
                  <a:lumOff val="40000"/>
                </a:srgbClr>
              </a:gs>
              <a:gs pos="0">
                <a:srgbClr val="009999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4" name="Rectangle 44"/>
          <p:cNvSpPr>
            <a:spLocks noChangeArrowheads="1"/>
          </p:cNvSpPr>
          <p:nvPr/>
        </p:nvSpPr>
        <p:spPr bwMode="auto">
          <a:xfrm>
            <a:off x="6635993" y="4514935"/>
            <a:ext cx="214995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Налог на имущество физических лиц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7228619" y="973790"/>
            <a:ext cx="69923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2510"/>
            <a:r>
              <a:rPr lang="ru-RU" altLang="ru-RU" sz="20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273</a:t>
            </a:r>
            <a:endParaRPr lang="ru-RU" dirty="0">
              <a:solidFill>
                <a:srgbClr val="000000"/>
              </a:solidFill>
            </a:endParaRPr>
          </a:p>
        </p:txBody>
      </p:sp>
      <p:sp>
        <p:nvSpPr>
          <p:cNvPr id="50" name="Штриховая стрелка вправо 49"/>
          <p:cNvSpPr/>
          <p:nvPr/>
        </p:nvSpPr>
        <p:spPr>
          <a:xfrm rot="16200000">
            <a:off x="5492800" y="3493955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51" name="Штриховая стрелка вправо 50"/>
          <p:cNvSpPr/>
          <p:nvPr/>
        </p:nvSpPr>
        <p:spPr>
          <a:xfrm rot="16200000">
            <a:off x="5482612" y="2114012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5688987" y="3450094"/>
            <a:ext cx="137179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+ 13 </a:t>
            </a: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млн рублей  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или +</a:t>
            </a: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 9,0 %</a:t>
            </a:r>
            <a:endParaRPr lang="ru-RU" altLang="ru-RU" sz="1200" b="1" dirty="0">
              <a:solidFill>
                <a:srgbClr val="000000"/>
              </a:solidFill>
              <a:cs typeface="Times New Roman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6302375" y="2039293"/>
            <a:ext cx="2286000" cy="27699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sz="1200" b="1" dirty="0">
              <a:solidFill>
                <a:srgbClr val="000000"/>
              </a:solidFill>
              <a:cs typeface="Times New Roman" pitchFamily="18" charset="0"/>
            </a:endParaRPr>
          </a:p>
        </p:txBody>
      </p:sp>
      <p:sp>
        <p:nvSpPr>
          <p:cNvPr id="8" name="Прямоугольник 7"/>
          <p:cNvSpPr/>
          <p:nvPr/>
        </p:nvSpPr>
        <p:spPr>
          <a:xfrm>
            <a:off x="5699176" y="2039293"/>
            <a:ext cx="142195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+ </a:t>
            </a: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9 </a:t>
            </a: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млн рублей  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или + </a:t>
            </a: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10,9 </a:t>
            </a: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2682652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AutoShape 27"/>
          <p:cNvSpPr>
            <a:spLocks noChangeArrowheads="1"/>
          </p:cNvSpPr>
          <p:nvPr/>
        </p:nvSpPr>
        <p:spPr bwMode="auto">
          <a:xfrm>
            <a:off x="1930183" y="2643600"/>
            <a:ext cx="1600202" cy="643855"/>
          </a:xfrm>
          <a:prstGeom prst="can">
            <a:avLst>
              <a:gd name="adj" fmla="val 13004"/>
            </a:avLst>
          </a:prstGeom>
          <a:gradFill>
            <a:gsLst>
              <a:gs pos="0">
                <a:srgbClr val="FFFF99"/>
              </a:gs>
              <a:gs pos="100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altLang="ru-RU" dirty="0">
              <a:solidFill>
                <a:srgbClr val="9BCAE3"/>
              </a:solidFill>
            </a:endParaRPr>
          </a:p>
        </p:txBody>
      </p:sp>
      <p:sp>
        <p:nvSpPr>
          <p:cNvPr id="54" name="AutoShape 20"/>
          <p:cNvSpPr>
            <a:spLocks noChangeArrowheads="1"/>
          </p:cNvSpPr>
          <p:nvPr/>
        </p:nvSpPr>
        <p:spPr bwMode="auto">
          <a:xfrm>
            <a:off x="1930183" y="3814727"/>
            <a:ext cx="1603376" cy="482203"/>
          </a:xfrm>
          <a:prstGeom prst="can">
            <a:avLst>
              <a:gd name="adj" fmla="val 16819"/>
            </a:avLst>
          </a:prstGeom>
          <a:gradFill>
            <a:gsLst>
              <a:gs pos="0">
                <a:srgbClr val="C00000"/>
              </a:gs>
              <a:gs pos="72000">
                <a:srgbClr val="FF9966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5" name="AutoShape 20"/>
          <p:cNvSpPr>
            <a:spLocks noChangeArrowheads="1"/>
          </p:cNvSpPr>
          <p:nvPr/>
        </p:nvSpPr>
        <p:spPr bwMode="auto">
          <a:xfrm>
            <a:off x="1923834" y="3361442"/>
            <a:ext cx="1609725" cy="380806"/>
          </a:xfrm>
          <a:prstGeom prst="can">
            <a:avLst>
              <a:gd name="adj" fmla="val 16819"/>
            </a:avLst>
          </a:prstGeom>
          <a:gradFill>
            <a:gsLst>
              <a:gs pos="100000">
                <a:srgbClr val="C00000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6" name="AutoShape 6"/>
          <p:cNvSpPr>
            <a:spLocks noChangeArrowheads="1"/>
          </p:cNvSpPr>
          <p:nvPr/>
        </p:nvSpPr>
        <p:spPr bwMode="auto">
          <a:xfrm>
            <a:off x="1919072" y="1628729"/>
            <a:ext cx="1622425" cy="954860"/>
          </a:xfrm>
          <a:prstGeom prst="can">
            <a:avLst>
              <a:gd name="adj" fmla="val 9939"/>
            </a:avLst>
          </a:prstGeom>
          <a:gradFill rotWithShape="1">
            <a:gsLst>
              <a:gs pos="88000">
                <a:srgbClr val="FFFF99"/>
              </a:gs>
              <a:gs pos="0">
                <a:srgbClr val="00808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7" name="Rectangle 26"/>
          <p:cNvSpPr>
            <a:spLocks noChangeArrowheads="1"/>
          </p:cNvSpPr>
          <p:nvPr/>
        </p:nvSpPr>
        <p:spPr bwMode="auto">
          <a:xfrm>
            <a:off x="2148895" y="1243632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u="sng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585,6</a:t>
            </a:r>
            <a:endParaRPr lang="ru-RU" altLang="ru-RU" sz="2000" b="1" u="sng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8" name="AutoShape 21"/>
          <p:cNvSpPr>
            <a:spLocks noChangeArrowheads="1"/>
          </p:cNvSpPr>
          <p:nvPr/>
        </p:nvSpPr>
        <p:spPr bwMode="auto">
          <a:xfrm rot="20969956">
            <a:off x="3866774" y="932597"/>
            <a:ext cx="2526100" cy="639391"/>
          </a:xfrm>
          <a:prstGeom prst="rightArrow">
            <a:avLst>
              <a:gd name="adj1" fmla="val 50000"/>
              <a:gd name="adj2" fmla="val 99537"/>
            </a:avLst>
          </a:prstGeom>
          <a:gradFill rotWithShape="1">
            <a:gsLst>
              <a:gs pos="31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5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Рост  8,3 </a:t>
            </a:r>
            <a:r>
              <a:rPr lang="ru-RU" altLang="ru-RU" sz="145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млн рублей</a:t>
            </a:r>
          </a:p>
        </p:txBody>
      </p:sp>
      <p:sp>
        <p:nvSpPr>
          <p:cNvPr id="59" name="AutoShape 20"/>
          <p:cNvSpPr>
            <a:spLocks noChangeArrowheads="1"/>
          </p:cNvSpPr>
          <p:nvPr/>
        </p:nvSpPr>
        <p:spPr bwMode="auto">
          <a:xfrm>
            <a:off x="1930183" y="4372531"/>
            <a:ext cx="1611312" cy="235148"/>
          </a:xfrm>
          <a:prstGeom prst="can">
            <a:avLst>
              <a:gd name="adj" fmla="val 16819"/>
            </a:avLst>
          </a:prstGeom>
          <a:gradFill>
            <a:gsLst>
              <a:gs pos="100000">
                <a:schemeClr val="accent6">
                  <a:lumMod val="75000"/>
                </a:schemeClr>
              </a:gs>
              <a:gs pos="89000">
                <a:srgbClr val="FF9966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5" name="Rectangle 26"/>
          <p:cNvSpPr>
            <a:spLocks noChangeArrowheads="1"/>
          </p:cNvSpPr>
          <p:nvPr/>
        </p:nvSpPr>
        <p:spPr bwMode="auto">
          <a:xfrm>
            <a:off x="2132276" y="199494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356,2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6" name="Rectangle 26"/>
          <p:cNvSpPr>
            <a:spLocks noChangeArrowheads="1"/>
          </p:cNvSpPr>
          <p:nvPr/>
        </p:nvSpPr>
        <p:spPr bwMode="auto">
          <a:xfrm>
            <a:off x="2092111" y="277292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114,0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7" name="Rectangle 26"/>
          <p:cNvSpPr>
            <a:spLocks noChangeArrowheads="1"/>
          </p:cNvSpPr>
          <p:nvPr/>
        </p:nvSpPr>
        <p:spPr bwMode="auto">
          <a:xfrm>
            <a:off x="2118385" y="338565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16,6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8" name="Rectangle 26"/>
          <p:cNvSpPr>
            <a:spLocks noChangeArrowheads="1"/>
          </p:cNvSpPr>
          <p:nvPr/>
        </p:nvSpPr>
        <p:spPr bwMode="auto">
          <a:xfrm>
            <a:off x="2114346" y="3882587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97,8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9" name="Rectangle 26"/>
          <p:cNvSpPr>
            <a:spLocks noChangeArrowheads="1"/>
          </p:cNvSpPr>
          <p:nvPr/>
        </p:nvSpPr>
        <p:spPr bwMode="auto">
          <a:xfrm>
            <a:off x="2139665" y="432727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1,0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0" name="AutoShape 27"/>
          <p:cNvSpPr>
            <a:spLocks noChangeArrowheads="1"/>
          </p:cNvSpPr>
          <p:nvPr/>
        </p:nvSpPr>
        <p:spPr bwMode="auto">
          <a:xfrm>
            <a:off x="6440150" y="2707309"/>
            <a:ext cx="1509802" cy="678352"/>
          </a:xfrm>
          <a:prstGeom prst="can">
            <a:avLst>
              <a:gd name="adj" fmla="val 13004"/>
            </a:avLst>
          </a:prstGeom>
          <a:gradFill>
            <a:gsLst>
              <a:gs pos="0">
                <a:srgbClr val="FFFF99"/>
              </a:gs>
              <a:gs pos="100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altLang="ru-RU" dirty="0">
              <a:solidFill>
                <a:srgbClr val="9BCAE3"/>
              </a:solidFill>
            </a:endParaRPr>
          </a:p>
        </p:txBody>
      </p:sp>
      <p:sp>
        <p:nvSpPr>
          <p:cNvPr id="81" name="AutoShape 20"/>
          <p:cNvSpPr>
            <a:spLocks noChangeArrowheads="1"/>
          </p:cNvSpPr>
          <p:nvPr/>
        </p:nvSpPr>
        <p:spPr bwMode="auto">
          <a:xfrm>
            <a:off x="6440150" y="3882588"/>
            <a:ext cx="1509802" cy="412598"/>
          </a:xfrm>
          <a:prstGeom prst="can">
            <a:avLst>
              <a:gd name="adj" fmla="val 16819"/>
            </a:avLst>
          </a:prstGeom>
          <a:gradFill>
            <a:gsLst>
              <a:gs pos="0">
                <a:srgbClr val="C00000"/>
              </a:gs>
              <a:gs pos="72000">
                <a:srgbClr val="FF9966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2" name="AutoShape 20"/>
          <p:cNvSpPr>
            <a:spLocks noChangeArrowheads="1"/>
          </p:cNvSpPr>
          <p:nvPr/>
        </p:nvSpPr>
        <p:spPr bwMode="auto">
          <a:xfrm>
            <a:off x="6440157" y="3462139"/>
            <a:ext cx="1509803" cy="289322"/>
          </a:xfrm>
          <a:prstGeom prst="can">
            <a:avLst>
              <a:gd name="adj" fmla="val 16819"/>
            </a:avLst>
          </a:prstGeom>
          <a:gradFill>
            <a:gsLst>
              <a:gs pos="100000">
                <a:srgbClr val="C00000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3" name="AutoShape 6"/>
          <p:cNvSpPr>
            <a:spLocks noChangeArrowheads="1"/>
          </p:cNvSpPr>
          <p:nvPr/>
        </p:nvSpPr>
        <p:spPr bwMode="auto">
          <a:xfrm>
            <a:off x="6440150" y="1347615"/>
            <a:ext cx="1509802" cy="1275298"/>
          </a:xfrm>
          <a:prstGeom prst="can">
            <a:avLst>
              <a:gd name="adj" fmla="val 13917"/>
            </a:avLst>
          </a:prstGeom>
          <a:gradFill rotWithShape="1">
            <a:gsLst>
              <a:gs pos="88000">
                <a:srgbClr val="FFFF99"/>
              </a:gs>
              <a:gs pos="0">
                <a:srgbClr val="00808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4" name="Rectangle 26"/>
          <p:cNvSpPr>
            <a:spLocks noChangeArrowheads="1"/>
          </p:cNvSpPr>
          <p:nvPr/>
        </p:nvSpPr>
        <p:spPr bwMode="auto">
          <a:xfrm>
            <a:off x="6615562" y="947505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u="sng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593,9</a:t>
            </a:r>
            <a:endParaRPr lang="ru-RU" altLang="ru-RU" sz="2000" b="1" u="sng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5" name="AutoShape 20"/>
          <p:cNvSpPr>
            <a:spLocks noChangeArrowheads="1"/>
          </p:cNvSpPr>
          <p:nvPr/>
        </p:nvSpPr>
        <p:spPr bwMode="auto">
          <a:xfrm>
            <a:off x="6440151" y="4320743"/>
            <a:ext cx="1509812" cy="309563"/>
          </a:xfrm>
          <a:prstGeom prst="can">
            <a:avLst>
              <a:gd name="adj" fmla="val 16819"/>
            </a:avLst>
          </a:prstGeom>
          <a:gradFill>
            <a:gsLst>
              <a:gs pos="100000">
                <a:schemeClr val="accent6">
                  <a:lumMod val="75000"/>
                </a:schemeClr>
              </a:gs>
              <a:gs pos="97000">
                <a:srgbClr val="FF9966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6" name="Rectangle 26"/>
          <p:cNvSpPr>
            <a:spLocks noChangeArrowheads="1"/>
          </p:cNvSpPr>
          <p:nvPr/>
        </p:nvSpPr>
        <p:spPr bwMode="auto">
          <a:xfrm>
            <a:off x="6607847" y="189071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367,0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7" name="Rectangle 26"/>
          <p:cNvSpPr>
            <a:spLocks noChangeArrowheads="1"/>
          </p:cNvSpPr>
          <p:nvPr/>
        </p:nvSpPr>
        <p:spPr bwMode="auto">
          <a:xfrm>
            <a:off x="6571163" y="2868670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112,5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8" name="Rectangle 26"/>
          <p:cNvSpPr>
            <a:spLocks noChangeArrowheads="1"/>
          </p:cNvSpPr>
          <p:nvPr/>
        </p:nvSpPr>
        <p:spPr bwMode="auto">
          <a:xfrm>
            <a:off x="6573146" y="344539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13,3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9" name="Rectangle 26"/>
          <p:cNvSpPr>
            <a:spLocks noChangeArrowheads="1"/>
          </p:cNvSpPr>
          <p:nvPr/>
        </p:nvSpPr>
        <p:spPr bwMode="auto">
          <a:xfrm>
            <a:off x="6607848" y="3908721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100,9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1" name="Rectangle 26"/>
          <p:cNvSpPr>
            <a:spLocks noChangeArrowheads="1"/>
          </p:cNvSpPr>
          <p:nvPr/>
        </p:nvSpPr>
        <p:spPr bwMode="auto">
          <a:xfrm>
            <a:off x="6551443" y="427224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0,2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2" name="Rectangle 44"/>
          <p:cNvSpPr>
            <a:spLocks noChangeArrowheads="1"/>
          </p:cNvSpPr>
          <p:nvPr/>
        </p:nvSpPr>
        <p:spPr bwMode="auto">
          <a:xfrm>
            <a:off x="3923927" y="1921492"/>
            <a:ext cx="216024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+ 10,8 </a:t>
            </a:r>
            <a:r>
              <a:rPr lang="ru-RU" altLang="ru-RU" sz="1600" b="1" i="1" dirty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млн рублей </a:t>
            </a:r>
          </a:p>
        </p:txBody>
      </p:sp>
      <p:sp>
        <p:nvSpPr>
          <p:cNvPr id="93" name="Rectangle 44"/>
          <p:cNvSpPr>
            <a:spLocks noChangeArrowheads="1"/>
          </p:cNvSpPr>
          <p:nvPr/>
        </p:nvSpPr>
        <p:spPr bwMode="auto">
          <a:xfrm>
            <a:off x="3629316" y="2897598"/>
            <a:ext cx="283862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- 1,5 млн рублей </a:t>
            </a:r>
            <a:endParaRPr lang="ru-RU" altLang="ru-RU" sz="1600" b="1" i="1" dirty="0">
              <a:solidFill>
                <a:srgbClr val="C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95" name="Rectangle 44"/>
          <p:cNvSpPr>
            <a:spLocks noChangeArrowheads="1"/>
          </p:cNvSpPr>
          <p:nvPr/>
        </p:nvSpPr>
        <p:spPr bwMode="auto">
          <a:xfrm>
            <a:off x="3567519" y="1694061"/>
            <a:ext cx="2846387" cy="33855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  <a:defRPr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Доходы от аренды земли</a:t>
            </a:r>
          </a:p>
        </p:txBody>
      </p:sp>
      <p:sp>
        <p:nvSpPr>
          <p:cNvPr id="96" name="Rectangle 29"/>
          <p:cNvSpPr>
            <a:spLocks noChangeArrowheads="1"/>
          </p:cNvSpPr>
          <p:nvPr/>
        </p:nvSpPr>
        <p:spPr bwMode="auto">
          <a:xfrm>
            <a:off x="3748380" y="2480411"/>
            <a:ext cx="2925666" cy="5055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Доходы от аренды </a:t>
            </a:r>
          </a:p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имущества</a:t>
            </a:r>
            <a:endParaRPr lang="ru-RU" altLang="ru-RU" sz="1600" b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97" name="Rectangle 29"/>
          <p:cNvSpPr>
            <a:spLocks noChangeArrowheads="1"/>
          </p:cNvSpPr>
          <p:nvPr/>
        </p:nvSpPr>
        <p:spPr bwMode="auto">
          <a:xfrm>
            <a:off x="3748379" y="3385655"/>
            <a:ext cx="256632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Отчисления от прибыли</a:t>
            </a:r>
          </a:p>
        </p:txBody>
      </p:sp>
      <p:sp>
        <p:nvSpPr>
          <p:cNvPr id="98" name="Rectangle 29"/>
          <p:cNvSpPr>
            <a:spLocks noChangeArrowheads="1"/>
          </p:cNvSpPr>
          <p:nvPr/>
        </p:nvSpPr>
        <p:spPr bwMode="auto">
          <a:xfrm>
            <a:off x="3629316" y="3754987"/>
            <a:ext cx="2839145" cy="5055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Прочие доходы от  использования имущества </a:t>
            </a:r>
          </a:p>
        </p:txBody>
      </p:sp>
      <p:sp>
        <p:nvSpPr>
          <p:cNvPr id="100" name="Rectangle 29"/>
          <p:cNvSpPr>
            <a:spLocks noChangeArrowheads="1"/>
          </p:cNvSpPr>
          <p:nvPr/>
        </p:nvSpPr>
        <p:spPr bwMode="auto">
          <a:xfrm>
            <a:off x="4283968" y="4320743"/>
            <a:ext cx="164821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Иные доходы</a:t>
            </a:r>
          </a:p>
        </p:txBody>
      </p:sp>
      <p:sp>
        <p:nvSpPr>
          <p:cNvPr id="103" name="Штриховая стрелка вправо 102"/>
          <p:cNvSpPr/>
          <p:nvPr/>
        </p:nvSpPr>
        <p:spPr>
          <a:xfrm rot="5156450">
            <a:off x="3593598" y="2775901"/>
            <a:ext cx="309563" cy="238125"/>
          </a:xfrm>
          <a:prstGeom prst="stripedRightArrow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07" name="Rectangle 13"/>
          <p:cNvSpPr>
            <a:spLocks noChangeArrowheads="1"/>
          </p:cNvSpPr>
          <p:nvPr/>
        </p:nvSpPr>
        <p:spPr bwMode="auto">
          <a:xfrm>
            <a:off x="6551443" y="4672354"/>
            <a:ext cx="168266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2024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108" name="Rectangle 13"/>
          <p:cNvSpPr>
            <a:spLocks noChangeArrowheads="1"/>
          </p:cNvSpPr>
          <p:nvPr/>
        </p:nvSpPr>
        <p:spPr bwMode="auto">
          <a:xfrm>
            <a:off x="2118375" y="4678163"/>
            <a:ext cx="140370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2023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109" name="Штриховая стрелка вправо 108"/>
          <p:cNvSpPr/>
          <p:nvPr/>
        </p:nvSpPr>
        <p:spPr>
          <a:xfrm rot="16200000">
            <a:off x="3550434" y="2111499"/>
            <a:ext cx="406550" cy="24878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" name="Левая фигурная скобка 1"/>
          <p:cNvSpPr/>
          <p:nvPr/>
        </p:nvSpPr>
        <p:spPr>
          <a:xfrm>
            <a:off x="1439118" y="1694061"/>
            <a:ext cx="432048" cy="1572698"/>
          </a:xfrm>
          <a:prstGeom prst="leftBrace">
            <a:avLst/>
          </a:prstGeom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ru-RU" dirty="0">
              <a:ln>
                <a:solidFill>
                  <a:prstClr val="black"/>
                </a:solidFill>
              </a:ln>
              <a:solidFill>
                <a:prstClr val="black"/>
              </a:solidFill>
            </a:endParaRPr>
          </a:p>
        </p:txBody>
      </p:sp>
      <p:sp>
        <p:nvSpPr>
          <p:cNvPr id="48" name="Rectangle 26"/>
          <p:cNvSpPr>
            <a:spLocks noChangeArrowheads="1"/>
          </p:cNvSpPr>
          <p:nvPr/>
        </p:nvSpPr>
        <p:spPr bwMode="auto">
          <a:xfrm>
            <a:off x="383393" y="2248224"/>
            <a:ext cx="122227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470,2</a:t>
            </a:r>
            <a:endParaRPr lang="ru-RU" altLang="ru-RU" sz="20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" name="Правая фигурная скобка 2"/>
          <p:cNvSpPr/>
          <p:nvPr/>
        </p:nvSpPr>
        <p:spPr>
          <a:xfrm>
            <a:off x="7973173" y="1443687"/>
            <a:ext cx="260931" cy="1944791"/>
          </a:xfrm>
          <a:prstGeom prst="rightBrace">
            <a:avLst/>
          </a:prstGeom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0" name="Rectangle 26"/>
          <p:cNvSpPr>
            <a:spLocks noChangeArrowheads="1"/>
          </p:cNvSpPr>
          <p:nvPr/>
        </p:nvSpPr>
        <p:spPr bwMode="auto">
          <a:xfrm>
            <a:off x="8139235" y="2216027"/>
            <a:ext cx="112831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479,5</a:t>
            </a:r>
            <a:endParaRPr lang="ru-RU" altLang="ru-RU" sz="20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7" name="Штриховая стрелка вправо 46"/>
          <p:cNvSpPr/>
          <p:nvPr/>
        </p:nvSpPr>
        <p:spPr>
          <a:xfrm rot="5585982">
            <a:off x="3579439" y="2785032"/>
            <a:ext cx="324622" cy="22513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9" name="Freeform 39"/>
          <p:cNvSpPr>
            <a:spLocks noEditPoints="1"/>
          </p:cNvSpPr>
          <p:nvPr/>
        </p:nvSpPr>
        <p:spPr bwMode="auto">
          <a:xfrm>
            <a:off x="286579" y="0"/>
            <a:ext cx="6979799" cy="105958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2" name="Прямоугольник 51"/>
          <p:cNvSpPr/>
          <p:nvPr/>
        </p:nvSpPr>
        <p:spPr>
          <a:xfrm>
            <a:off x="107504" y="106652"/>
            <a:ext cx="7408434" cy="828251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lnSpc>
                <a:spcPts val="1900"/>
              </a:lnSpc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И СТРУКТУРА ДОХОДОВ ОТ ИСПОЛЬЗОВАНИЯ МУНИЦИПАЛЬНОГО ИМУЩЕСТВА </a:t>
            </a:r>
          </a:p>
          <a:p>
            <a:pPr algn="ctr" defTabSz="913095">
              <a:lnSpc>
                <a:spcPts val="1900"/>
              </a:lnSpc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2023-2024 ГОДАХ</a:t>
            </a:r>
            <a:endParaRPr lang="ru-RU" altLang="ru-RU" sz="195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4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1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6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10" t="7481" r="18103" b="10732"/>
          <a:stretch/>
        </p:blipFill>
        <p:spPr>
          <a:xfrm>
            <a:off x="0" y="3266759"/>
            <a:ext cx="1930183" cy="185179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85413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AutoShape 3"/>
          <p:cNvSpPr>
            <a:spLocks noChangeArrowheads="1"/>
          </p:cNvSpPr>
          <p:nvPr/>
        </p:nvSpPr>
        <p:spPr bwMode="auto">
          <a:xfrm>
            <a:off x="7138749" y="3610826"/>
            <a:ext cx="1170000" cy="839673"/>
          </a:xfrm>
          <a:prstGeom prst="can">
            <a:avLst>
              <a:gd name="adj" fmla="val 6882"/>
            </a:avLst>
          </a:prstGeom>
          <a:gradFill rotWithShape="0">
            <a:gsLst>
              <a:gs pos="0">
                <a:srgbClr val="006666"/>
              </a:gs>
              <a:gs pos="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2" name="AutoShape 4"/>
          <p:cNvSpPr>
            <a:spLocks noChangeArrowheads="1"/>
          </p:cNvSpPr>
          <p:nvPr/>
        </p:nvSpPr>
        <p:spPr bwMode="auto">
          <a:xfrm>
            <a:off x="7138742" y="1308902"/>
            <a:ext cx="1170000" cy="2182981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2 </a:t>
            </a:r>
            <a:r>
              <a:rPr lang="ru-RU" altLang="ru-RU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882</a:t>
            </a:r>
          </a:p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0" name="AutoShape 4"/>
          <p:cNvSpPr>
            <a:spLocks noChangeArrowheads="1"/>
          </p:cNvSpPr>
          <p:nvPr/>
        </p:nvSpPr>
        <p:spPr bwMode="auto">
          <a:xfrm>
            <a:off x="3989534" y="1637979"/>
            <a:ext cx="1169134" cy="1853904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1" name="AutoShape 3"/>
          <p:cNvSpPr>
            <a:spLocks noChangeArrowheads="1"/>
          </p:cNvSpPr>
          <p:nvPr/>
        </p:nvSpPr>
        <p:spPr bwMode="auto">
          <a:xfrm>
            <a:off x="4010204" y="3610826"/>
            <a:ext cx="1170000" cy="744141"/>
          </a:xfrm>
          <a:prstGeom prst="can">
            <a:avLst>
              <a:gd name="adj" fmla="val 6882"/>
            </a:avLst>
          </a:prstGeom>
          <a:gradFill rotWithShape="0">
            <a:gsLst>
              <a:gs pos="0">
                <a:srgbClr val="006666"/>
              </a:gs>
              <a:gs pos="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2" name="Rectangle 13"/>
          <p:cNvSpPr>
            <a:spLocks noChangeArrowheads="1"/>
          </p:cNvSpPr>
          <p:nvPr/>
        </p:nvSpPr>
        <p:spPr bwMode="auto">
          <a:xfrm>
            <a:off x="3945382" y="4403723"/>
            <a:ext cx="128828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2025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83" name="Rectangle 13"/>
          <p:cNvSpPr>
            <a:spLocks noChangeArrowheads="1"/>
          </p:cNvSpPr>
          <p:nvPr/>
        </p:nvSpPr>
        <p:spPr bwMode="auto">
          <a:xfrm>
            <a:off x="7072807" y="4459615"/>
            <a:ext cx="127791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2026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89" name="Rectangle 16"/>
          <p:cNvSpPr>
            <a:spLocks noChangeArrowheads="1"/>
          </p:cNvSpPr>
          <p:nvPr/>
        </p:nvSpPr>
        <p:spPr bwMode="auto">
          <a:xfrm>
            <a:off x="3947535" y="2285959"/>
            <a:ext cx="125313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2 769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2" name="Rectangle 16"/>
          <p:cNvSpPr>
            <a:spLocks noChangeArrowheads="1"/>
          </p:cNvSpPr>
          <p:nvPr/>
        </p:nvSpPr>
        <p:spPr bwMode="auto">
          <a:xfrm>
            <a:off x="3767166" y="3854683"/>
            <a:ext cx="165839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699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3" name="Rectangle 16"/>
          <p:cNvSpPr>
            <a:spLocks noChangeArrowheads="1"/>
          </p:cNvSpPr>
          <p:nvPr/>
        </p:nvSpPr>
        <p:spPr bwMode="auto">
          <a:xfrm>
            <a:off x="7074573" y="3908740"/>
            <a:ext cx="12761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714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4" name="Rectangle 16"/>
          <p:cNvSpPr>
            <a:spLocks noChangeArrowheads="1"/>
          </p:cNvSpPr>
          <p:nvPr/>
        </p:nvSpPr>
        <p:spPr bwMode="auto">
          <a:xfrm>
            <a:off x="3744906" y="1237869"/>
            <a:ext cx="16583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</a:t>
            </a: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468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5" name="Rectangle 16"/>
          <p:cNvSpPr>
            <a:spLocks noChangeArrowheads="1"/>
          </p:cNvSpPr>
          <p:nvPr/>
        </p:nvSpPr>
        <p:spPr bwMode="auto">
          <a:xfrm>
            <a:off x="6955544" y="949595"/>
            <a:ext cx="15862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3 596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01" name="Rectangle 16"/>
          <p:cNvSpPr>
            <a:spLocks noChangeArrowheads="1"/>
          </p:cNvSpPr>
          <p:nvPr/>
        </p:nvSpPr>
        <p:spPr bwMode="auto">
          <a:xfrm>
            <a:off x="5425556" y="2314523"/>
            <a:ext cx="1757016" cy="4924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113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  или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4,1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102" name="Rectangle 16"/>
          <p:cNvSpPr>
            <a:spLocks noChangeArrowheads="1"/>
          </p:cNvSpPr>
          <p:nvPr/>
        </p:nvSpPr>
        <p:spPr bwMode="auto">
          <a:xfrm>
            <a:off x="5376992" y="3736319"/>
            <a:ext cx="1825141" cy="4924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15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2,1 %</a:t>
            </a:r>
            <a:endParaRPr lang="ru-RU" altLang="ru-RU" sz="13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AutoShape 3"/>
          <p:cNvSpPr>
            <a:spLocks noChangeArrowheads="1"/>
          </p:cNvSpPr>
          <p:nvPr/>
        </p:nvSpPr>
        <p:spPr bwMode="auto">
          <a:xfrm>
            <a:off x="964946" y="3506050"/>
            <a:ext cx="1170000" cy="839672"/>
          </a:xfrm>
          <a:prstGeom prst="can">
            <a:avLst>
              <a:gd name="adj" fmla="val 6882"/>
            </a:avLst>
          </a:prstGeom>
          <a:solidFill>
            <a:srgbClr val="008080"/>
          </a:soli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0" name="AutoShape 4"/>
          <p:cNvSpPr>
            <a:spLocks noChangeArrowheads="1"/>
          </p:cNvSpPr>
          <p:nvPr/>
        </p:nvSpPr>
        <p:spPr bwMode="auto">
          <a:xfrm>
            <a:off x="973447" y="1744347"/>
            <a:ext cx="1170000" cy="1702516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" name="Rectangle 13"/>
          <p:cNvSpPr>
            <a:spLocks noChangeArrowheads="1"/>
          </p:cNvSpPr>
          <p:nvPr/>
        </p:nvSpPr>
        <p:spPr bwMode="auto">
          <a:xfrm>
            <a:off x="921065" y="4410099"/>
            <a:ext cx="152843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2024 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angle 16"/>
          <p:cNvSpPr>
            <a:spLocks noChangeArrowheads="1"/>
          </p:cNvSpPr>
          <p:nvPr/>
        </p:nvSpPr>
        <p:spPr bwMode="auto">
          <a:xfrm>
            <a:off x="921062" y="2418388"/>
            <a:ext cx="125313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2 537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4" name="Rectangle 16"/>
          <p:cNvSpPr>
            <a:spLocks noChangeArrowheads="1"/>
          </p:cNvSpPr>
          <p:nvPr/>
        </p:nvSpPr>
        <p:spPr bwMode="auto">
          <a:xfrm>
            <a:off x="953404" y="3785036"/>
            <a:ext cx="118172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868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5" name="Штриховая стрелка вправо 34"/>
          <p:cNvSpPr/>
          <p:nvPr/>
        </p:nvSpPr>
        <p:spPr>
          <a:xfrm rot="16200000">
            <a:off x="5283190" y="2350243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6" name="Штриховая стрелка вправо 35"/>
          <p:cNvSpPr/>
          <p:nvPr/>
        </p:nvSpPr>
        <p:spPr>
          <a:xfrm rot="16200000">
            <a:off x="5283190" y="3829409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7" name="Rectangle 16"/>
          <p:cNvSpPr>
            <a:spLocks noChangeArrowheads="1"/>
          </p:cNvSpPr>
          <p:nvPr/>
        </p:nvSpPr>
        <p:spPr bwMode="auto">
          <a:xfrm>
            <a:off x="2304753" y="2254291"/>
            <a:ext cx="1757016" cy="4924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232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  или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9,1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38" name="Rectangle 16"/>
          <p:cNvSpPr>
            <a:spLocks noChangeArrowheads="1"/>
          </p:cNvSpPr>
          <p:nvPr/>
        </p:nvSpPr>
        <p:spPr bwMode="auto">
          <a:xfrm>
            <a:off x="2185184" y="3770552"/>
            <a:ext cx="1825141" cy="4924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white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169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млн рублей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или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19,5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39" name="Штриховая стрелка вправо 38"/>
          <p:cNvSpPr/>
          <p:nvPr/>
        </p:nvSpPr>
        <p:spPr>
          <a:xfrm rot="16200000">
            <a:off x="2149975" y="2381449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0" name="Штриховая стрелка вправо 39"/>
          <p:cNvSpPr/>
          <p:nvPr/>
        </p:nvSpPr>
        <p:spPr>
          <a:xfrm rot="5400000">
            <a:off x="2096365" y="3833594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1" name="Rectangle 16"/>
          <p:cNvSpPr>
            <a:spLocks noChangeArrowheads="1"/>
          </p:cNvSpPr>
          <p:nvPr/>
        </p:nvSpPr>
        <p:spPr bwMode="auto">
          <a:xfrm>
            <a:off x="723569" y="1308902"/>
            <a:ext cx="16583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3 405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2" name="Прямоугольник 41"/>
          <p:cNvSpPr/>
          <p:nvPr/>
        </p:nvSpPr>
        <p:spPr>
          <a:xfrm>
            <a:off x="1791872" y="4794595"/>
            <a:ext cx="276225" cy="196454"/>
          </a:xfrm>
          <a:prstGeom prst="rect">
            <a:avLst/>
          </a:prstGeom>
          <a:gradFill rotWithShape="1">
            <a:gsLst>
              <a:gs pos="42000">
                <a:srgbClr val="FFFFCC"/>
              </a:gs>
              <a:gs pos="89000">
                <a:srgbClr val="009999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dirty="0">
              <a:solidFill>
                <a:srgbClr val="9BCAE3"/>
              </a:solidFill>
            </a:endParaRPr>
          </a:p>
        </p:txBody>
      </p:sp>
      <p:sp>
        <p:nvSpPr>
          <p:cNvPr id="43" name="Rectangle 44"/>
          <p:cNvSpPr>
            <a:spLocks noChangeArrowheads="1"/>
          </p:cNvSpPr>
          <p:nvPr/>
        </p:nvSpPr>
        <p:spPr bwMode="auto">
          <a:xfrm>
            <a:off x="1878687" y="4766022"/>
            <a:ext cx="282362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НАЛОГОВЫЕ ДОХОДЫ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4" name="Прямоугольник 28"/>
          <p:cNvSpPr>
            <a:spLocks noChangeArrowheads="1"/>
          </p:cNvSpPr>
          <p:nvPr/>
        </p:nvSpPr>
        <p:spPr bwMode="auto">
          <a:xfrm>
            <a:off x="5053311" y="4798171"/>
            <a:ext cx="277813" cy="192881"/>
          </a:xfrm>
          <a:prstGeom prst="rect">
            <a:avLst/>
          </a:prstGeom>
          <a:solidFill>
            <a:srgbClr val="009999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45" name="Rectangle 44"/>
          <p:cNvSpPr>
            <a:spLocks noChangeArrowheads="1"/>
          </p:cNvSpPr>
          <p:nvPr/>
        </p:nvSpPr>
        <p:spPr bwMode="auto">
          <a:xfrm>
            <a:off x="5331125" y="4767807"/>
            <a:ext cx="249812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НЕНАЛОГОВЫЕ ДОХОДЫ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6" name="AutoShape 21"/>
          <p:cNvSpPr>
            <a:spLocks noChangeArrowheads="1"/>
          </p:cNvSpPr>
          <p:nvPr/>
        </p:nvSpPr>
        <p:spPr bwMode="auto">
          <a:xfrm rot="20835918">
            <a:off x="5232590" y="1349661"/>
            <a:ext cx="1888043" cy="375047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0">
                <a:srgbClr val="C00000"/>
              </a:gs>
              <a:gs pos="77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5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Рост 3,7 </a:t>
            </a:r>
            <a:r>
              <a:rPr lang="ru-RU" altLang="ru-RU" sz="15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%</a:t>
            </a:r>
          </a:p>
        </p:txBody>
      </p:sp>
      <p:sp>
        <p:nvSpPr>
          <p:cNvPr id="47" name="AutoShape 21"/>
          <p:cNvSpPr>
            <a:spLocks noChangeArrowheads="1"/>
          </p:cNvSpPr>
          <p:nvPr/>
        </p:nvSpPr>
        <p:spPr bwMode="auto">
          <a:xfrm rot="20878512">
            <a:off x="2187448" y="1529475"/>
            <a:ext cx="1888043" cy="375047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0">
                <a:srgbClr val="C00000"/>
              </a:gs>
              <a:gs pos="77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5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Рост 1,8 %</a:t>
            </a:r>
            <a:endParaRPr lang="ru-RU" altLang="ru-RU" sz="1500" b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8" name="Freeform 39"/>
          <p:cNvSpPr>
            <a:spLocks noEditPoints="1"/>
          </p:cNvSpPr>
          <p:nvPr/>
        </p:nvSpPr>
        <p:spPr bwMode="auto">
          <a:xfrm>
            <a:off x="310895" y="66058"/>
            <a:ext cx="6806597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9" name="Прямоугольник 48"/>
          <p:cNvSpPr/>
          <p:nvPr/>
        </p:nvSpPr>
        <p:spPr>
          <a:xfrm>
            <a:off x="-90994" y="241826"/>
            <a:ext cx="7477546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НАЛОГОВЫХ И НЕНАЛОГОВЫХ ДОХОДОВ МЕСТНОГО БЮДЖЕТА В 2024-2026 ГОДАХ</a:t>
            </a:r>
            <a:endParaRPr lang="ru-RU" altLang="ru-RU" sz="195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6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7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8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2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3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4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5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6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7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226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9"/>
          <p:cNvSpPr>
            <a:spLocks noEditPoints="1"/>
          </p:cNvSpPr>
          <p:nvPr/>
        </p:nvSpPr>
        <p:spPr bwMode="auto">
          <a:xfrm>
            <a:off x="52262" y="123485"/>
            <a:ext cx="5713536" cy="125268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pic>
        <p:nvPicPr>
          <p:cNvPr id="89" name="Picture Placeholder 88">
            <a:extLst>
              <a:ext uri="{FF2B5EF4-FFF2-40B4-BE49-F238E27FC236}">
                <a16:creationId xmlns="" xmlns:a16="http://schemas.microsoft.com/office/drawing/2014/main" id="{A35D3CB1-FDB6-48E6-9B9C-1C5EDF55851C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06"/>
          <a:stretch/>
        </p:blipFill>
        <p:spPr>
          <a:xfrm>
            <a:off x="5431999" y="0"/>
            <a:ext cx="3711964" cy="5143500"/>
          </a:xfrm>
          <a:blipFill>
            <a:blip r:embed="rId4"/>
            <a:stretch>
              <a:fillRect/>
            </a:stretch>
          </a:blipFill>
        </p:spPr>
      </p:pic>
      <p:sp>
        <p:nvSpPr>
          <p:cNvPr id="15" name="Прямоугольник 14"/>
          <p:cNvSpPr/>
          <p:nvPr/>
        </p:nvSpPr>
        <p:spPr>
          <a:xfrm>
            <a:off x="196285" y="287957"/>
            <a:ext cx="5671861" cy="1015546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ПОСТУПЛЕНИЙ МЕЖБЮДЖЕТНЫХ ТРАНСФЕРТОВ ИЗ КРАЕВОГО БЮДЖЕТА </a:t>
            </a:r>
          </a:p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2024-2026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7" name="Rectangle 14"/>
          <p:cNvSpPr>
            <a:spLocks noChangeArrowheads="1"/>
          </p:cNvSpPr>
          <p:nvPr/>
        </p:nvSpPr>
        <p:spPr bwMode="auto">
          <a:xfrm>
            <a:off x="1246741" y="4526003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4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9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2319930" y="3367075"/>
            <a:ext cx="304800" cy="226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11" name="AutoShape 7"/>
          <p:cNvSpPr>
            <a:spLocks noChangeArrowheads="1"/>
          </p:cNvSpPr>
          <p:nvPr/>
        </p:nvSpPr>
        <p:spPr bwMode="auto">
          <a:xfrm>
            <a:off x="1384190" y="3564965"/>
            <a:ext cx="1018627" cy="908844"/>
          </a:xfrm>
          <a:prstGeom prst="can">
            <a:avLst>
              <a:gd name="adj" fmla="val 16667"/>
            </a:avLst>
          </a:prstGeom>
          <a:gradFill rotWithShape="0">
            <a:gsLst>
              <a:gs pos="52000">
                <a:srgbClr val="FFC000"/>
              </a:gs>
              <a:gs pos="24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2" name="Скругленный прямоугольник 4"/>
          <p:cNvSpPr>
            <a:spLocks noChangeArrowheads="1"/>
          </p:cNvSpPr>
          <p:nvPr/>
        </p:nvSpPr>
        <p:spPr bwMode="auto">
          <a:xfrm>
            <a:off x="1344183" y="3831861"/>
            <a:ext cx="1084674" cy="354518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3 817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6" name="Скругленный прямоугольник 4"/>
          <p:cNvSpPr>
            <a:spLocks noChangeArrowheads="1"/>
          </p:cNvSpPr>
          <p:nvPr/>
        </p:nvSpPr>
        <p:spPr bwMode="auto">
          <a:xfrm>
            <a:off x="1088036" y="4457539"/>
            <a:ext cx="1595437" cy="355712"/>
          </a:xfrm>
          <a:prstGeom prst="roundRect">
            <a:avLst>
              <a:gd name="adj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2800" b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22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5765798" y="2179639"/>
            <a:ext cx="304800" cy="2279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3" name="Rectangle 14"/>
          <p:cNvSpPr>
            <a:spLocks noChangeArrowheads="1"/>
          </p:cNvSpPr>
          <p:nvPr/>
        </p:nvSpPr>
        <p:spPr bwMode="auto">
          <a:xfrm>
            <a:off x="4205403" y="4523845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6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24" name="AutoShape 7"/>
          <p:cNvSpPr>
            <a:spLocks noChangeArrowheads="1"/>
          </p:cNvSpPr>
          <p:nvPr/>
        </p:nvSpPr>
        <p:spPr bwMode="auto">
          <a:xfrm>
            <a:off x="4382639" y="3194265"/>
            <a:ext cx="1002301" cy="370700"/>
          </a:xfrm>
          <a:prstGeom prst="can">
            <a:avLst>
              <a:gd name="adj" fmla="val 35687"/>
            </a:avLst>
          </a:prstGeom>
          <a:gradFill>
            <a:gsLst>
              <a:gs pos="33000">
                <a:srgbClr val="C00000"/>
              </a:gs>
              <a:gs pos="51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5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5781673" y="2821834"/>
            <a:ext cx="304800" cy="226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26" name="Скругленный прямоугольник 4"/>
          <p:cNvSpPr>
            <a:spLocks noChangeArrowheads="1"/>
          </p:cNvSpPr>
          <p:nvPr/>
        </p:nvSpPr>
        <p:spPr bwMode="auto">
          <a:xfrm>
            <a:off x="4353443" y="3237906"/>
            <a:ext cx="1068811" cy="35571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195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7" name="AutoShape 7"/>
          <p:cNvSpPr>
            <a:spLocks noChangeArrowheads="1"/>
          </p:cNvSpPr>
          <p:nvPr/>
        </p:nvSpPr>
        <p:spPr bwMode="auto">
          <a:xfrm>
            <a:off x="4382639" y="3593871"/>
            <a:ext cx="1005478" cy="879938"/>
          </a:xfrm>
          <a:prstGeom prst="can">
            <a:avLst>
              <a:gd name="adj" fmla="val 16667"/>
            </a:avLst>
          </a:prstGeom>
          <a:gradFill rotWithShape="0">
            <a:gsLst>
              <a:gs pos="52000">
                <a:srgbClr val="FFC000"/>
              </a:gs>
              <a:gs pos="24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8" name="Скругленный прямоугольник 4"/>
          <p:cNvSpPr>
            <a:spLocks noChangeArrowheads="1"/>
          </p:cNvSpPr>
          <p:nvPr/>
        </p:nvSpPr>
        <p:spPr bwMode="auto">
          <a:xfrm>
            <a:off x="4345512" y="3831861"/>
            <a:ext cx="1084674" cy="354518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3 815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1" name="Скругленный прямоугольник 4"/>
          <p:cNvSpPr>
            <a:spLocks noChangeArrowheads="1"/>
          </p:cNvSpPr>
          <p:nvPr/>
        </p:nvSpPr>
        <p:spPr bwMode="auto">
          <a:xfrm>
            <a:off x="4372939" y="3913108"/>
            <a:ext cx="1595437" cy="355712"/>
          </a:xfrm>
          <a:prstGeom prst="roundRect">
            <a:avLst>
              <a:gd name="adj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2800" b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3" name="Rectangle 14"/>
          <p:cNvSpPr>
            <a:spLocks noChangeArrowheads="1"/>
          </p:cNvSpPr>
          <p:nvPr/>
        </p:nvSpPr>
        <p:spPr bwMode="auto">
          <a:xfrm>
            <a:off x="2723511" y="4523845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5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34" name="AutoShape 7"/>
          <p:cNvSpPr>
            <a:spLocks noChangeArrowheads="1"/>
          </p:cNvSpPr>
          <p:nvPr/>
        </p:nvSpPr>
        <p:spPr bwMode="auto">
          <a:xfrm>
            <a:off x="2872938" y="2975533"/>
            <a:ext cx="993641" cy="487563"/>
          </a:xfrm>
          <a:prstGeom prst="can">
            <a:avLst>
              <a:gd name="adj" fmla="val 32473"/>
            </a:avLst>
          </a:prstGeom>
          <a:gradFill>
            <a:gsLst>
              <a:gs pos="33000">
                <a:srgbClr val="C00000"/>
              </a:gs>
              <a:gs pos="51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35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4068139" y="3338169"/>
            <a:ext cx="304800" cy="2267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36" name="Скругленный прямоугольник 4"/>
          <p:cNvSpPr>
            <a:spLocks noChangeArrowheads="1"/>
          </p:cNvSpPr>
          <p:nvPr/>
        </p:nvSpPr>
        <p:spPr bwMode="auto">
          <a:xfrm>
            <a:off x="2815418" y="2967592"/>
            <a:ext cx="1068811" cy="355712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800" b="1" dirty="0" smtClean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859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7" name="AutoShape 7"/>
          <p:cNvSpPr>
            <a:spLocks noChangeArrowheads="1"/>
          </p:cNvSpPr>
          <p:nvPr/>
        </p:nvSpPr>
        <p:spPr bwMode="auto">
          <a:xfrm>
            <a:off x="2855288" y="3539921"/>
            <a:ext cx="1011291" cy="933888"/>
          </a:xfrm>
          <a:prstGeom prst="can">
            <a:avLst>
              <a:gd name="adj" fmla="val 16667"/>
            </a:avLst>
          </a:prstGeom>
          <a:gradFill rotWithShape="0">
            <a:gsLst>
              <a:gs pos="52000">
                <a:srgbClr val="FFC000"/>
              </a:gs>
              <a:gs pos="24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8" name="Скругленный прямоугольник 4"/>
          <p:cNvSpPr>
            <a:spLocks noChangeArrowheads="1"/>
          </p:cNvSpPr>
          <p:nvPr/>
        </p:nvSpPr>
        <p:spPr bwMode="auto">
          <a:xfrm>
            <a:off x="2844179" y="3845084"/>
            <a:ext cx="1084674" cy="354518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3 814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9" name="AutoShape 7"/>
          <p:cNvSpPr>
            <a:spLocks noChangeArrowheads="1"/>
          </p:cNvSpPr>
          <p:nvPr/>
        </p:nvSpPr>
        <p:spPr bwMode="auto">
          <a:xfrm>
            <a:off x="2844179" y="2256048"/>
            <a:ext cx="1011291" cy="679183"/>
          </a:xfrm>
          <a:prstGeom prst="can">
            <a:avLst>
              <a:gd name="adj" fmla="val 18908"/>
            </a:avLst>
          </a:prstGeom>
          <a:gradFill>
            <a:gsLst>
              <a:gs pos="95000">
                <a:schemeClr val="accent5">
                  <a:lumMod val="40000"/>
                  <a:lumOff val="60000"/>
                </a:schemeClr>
              </a:gs>
              <a:gs pos="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b="1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40" name="Скругленный прямоугольник 4"/>
          <p:cNvSpPr>
            <a:spLocks noChangeArrowheads="1"/>
          </p:cNvSpPr>
          <p:nvPr/>
        </p:nvSpPr>
        <p:spPr bwMode="auto">
          <a:xfrm>
            <a:off x="2836245" y="2143747"/>
            <a:ext cx="1057551" cy="39388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800" b="1" dirty="0" smtClean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800" b="1" dirty="0" smtClean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1 328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1" name="Скругленный прямоугольник 4"/>
          <p:cNvSpPr>
            <a:spLocks noChangeArrowheads="1"/>
          </p:cNvSpPr>
          <p:nvPr/>
        </p:nvSpPr>
        <p:spPr bwMode="auto">
          <a:xfrm>
            <a:off x="2836245" y="4428634"/>
            <a:ext cx="1595437" cy="355712"/>
          </a:xfrm>
          <a:prstGeom prst="roundRect">
            <a:avLst>
              <a:gd name="adj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2800" b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44" name="Rectangle 26"/>
          <p:cNvSpPr>
            <a:spLocks noChangeArrowheads="1"/>
          </p:cNvSpPr>
          <p:nvPr/>
        </p:nvSpPr>
        <p:spPr bwMode="auto">
          <a:xfrm>
            <a:off x="1261864" y="1744907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8 067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5" name="Rectangle 26"/>
          <p:cNvSpPr>
            <a:spLocks noChangeArrowheads="1"/>
          </p:cNvSpPr>
          <p:nvPr/>
        </p:nvSpPr>
        <p:spPr bwMode="auto">
          <a:xfrm>
            <a:off x="2707726" y="1583749"/>
            <a:ext cx="1247775" cy="7078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2000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6 000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6" name="Rectangle 26"/>
          <p:cNvSpPr>
            <a:spLocks noChangeArrowheads="1"/>
          </p:cNvSpPr>
          <p:nvPr/>
        </p:nvSpPr>
        <p:spPr bwMode="auto">
          <a:xfrm>
            <a:off x="4256996" y="2256049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5 302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3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4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8" name="AutoShape 7"/>
          <p:cNvSpPr>
            <a:spLocks noChangeArrowheads="1"/>
          </p:cNvSpPr>
          <p:nvPr/>
        </p:nvSpPr>
        <p:spPr bwMode="auto">
          <a:xfrm>
            <a:off x="1384190" y="2958157"/>
            <a:ext cx="1018628" cy="522316"/>
          </a:xfrm>
          <a:prstGeom prst="can">
            <a:avLst>
              <a:gd name="adj" fmla="val 35687"/>
            </a:avLst>
          </a:prstGeom>
          <a:gradFill>
            <a:gsLst>
              <a:gs pos="33000">
                <a:srgbClr val="C00000"/>
              </a:gs>
              <a:gs pos="51000">
                <a:schemeClr val="accent3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10" name="Скругленный прямоугольник 4"/>
          <p:cNvSpPr>
            <a:spLocks noChangeArrowheads="1"/>
          </p:cNvSpPr>
          <p:nvPr/>
        </p:nvSpPr>
        <p:spPr bwMode="auto">
          <a:xfrm>
            <a:off x="1352115" y="2975532"/>
            <a:ext cx="1050704" cy="676337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2 888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3" name="AutoShape 7"/>
          <p:cNvSpPr>
            <a:spLocks noChangeArrowheads="1"/>
          </p:cNvSpPr>
          <p:nvPr/>
        </p:nvSpPr>
        <p:spPr bwMode="auto">
          <a:xfrm>
            <a:off x="1368905" y="2114711"/>
            <a:ext cx="1033912" cy="820521"/>
          </a:xfrm>
          <a:prstGeom prst="can">
            <a:avLst>
              <a:gd name="adj" fmla="val 13504"/>
            </a:avLst>
          </a:prstGeom>
          <a:gradFill>
            <a:gsLst>
              <a:gs pos="95000">
                <a:schemeClr val="accent5">
                  <a:lumMod val="40000"/>
                  <a:lumOff val="60000"/>
                </a:schemeClr>
              </a:gs>
              <a:gs pos="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b="1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14" name="Скругленный прямоугольник 4"/>
          <p:cNvSpPr>
            <a:spLocks noChangeArrowheads="1"/>
          </p:cNvSpPr>
          <p:nvPr/>
        </p:nvSpPr>
        <p:spPr bwMode="auto">
          <a:xfrm>
            <a:off x="1357744" y="2328031"/>
            <a:ext cx="1057551" cy="39388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1 362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AutoShape 7"/>
          <p:cNvSpPr>
            <a:spLocks noChangeArrowheads="1"/>
          </p:cNvSpPr>
          <p:nvPr/>
        </p:nvSpPr>
        <p:spPr bwMode="auto">
          <a:xfrm>
            <a:off x="4376827" y="2686713"/>
            <a:ext cx="1008113" cy="507552"/>
          </a:xfrm>
          <a:prstGeom prst="can">
            <a:avLst>
              <a:gd name="adj" fmla="val 18908"/>
            </a:avLst>
          </a:prstGeom>
          <a:gradFill>
            <a:gsLst>
              <a:gs pos="95000">
                <a:schemeClr val="accent5">
                  <a:lumMod val="40000"/>
                  <a:lumOff val="60000"/>
                </a:schemeClr>
              </a:gs>
              <a:gs pos="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100" b="1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30" name="Скругленный прямоугольник 4"/>
          <p:cNvSpPr>
            <a:spLocks noChangeArrowheads="1"/>
          </p:cNvSpPr>
          <p:nvPr/>
        </p:nvSpPr>
        <p:spPr bwMode="auto">
          <a:xfrm>
            <a:off x="4382639" y="2571750"/>
            <a:ext cx="1057551" cy="583347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1800" b="1" dirty="0" smtClean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1 293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4" name="Freeform 1259"/>
          <p:cNvSpPr>
            <a:spLocks/>
          </p:cNvSpPr>
          <p:nvPr/>
        </p:nvSpPr>
        <p:spPr bwMode="auto">
          <a:xfrm>
            <a:off x="61390" y="2182041"/>
            <a:ext cx="1263486" cy="606389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</a:rPr>
              <a:t>Иная дотация</a:t>
            </a:r>
          </a:p>
        </p:txBody>
      </p:sp>
      <p:sp>
        <p:nvSpPr>
          <p:cNvPr id="65" name="Freeform 1259"/>
          <p:cNvSpPr>
            <a:spLocks/>
          </p:cNvSpPr>
          <p:nvPr/>
        </p:nvSpPr>
        <p:spPr bwMode="auto">
          <a:xfrm>
            <a:off x="67542" y="3035749"/>
            <a:ext cx="1281743" cy="3671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</a:rPr>
              <a:t>Субсидии</a:t>
            </a:r>
          </a:p>
        </p:txBody>
      </p:sp>
      <p:sp>
        <p:nvSpPr>
          <p:cNvPr id="66" name="Freeform 1259"/>
          <p:cNvSpPr>
            <a:spLocks/>
          </p:cNvSpPr>
          <p:nvPr/>
        </p:nvSpPr>
        <p:spPr bwMode="auto">
          <a:xfrm>
            <a:off x="43133" y="3819247"/>
            <a:ext cx="1281743" cy="3671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</a:rPr>
              <a:t>Субвенции</a:t>
            </a:r>
          </a:p>
        </p:txBody>
      </p:sp>
    </p:spTree>
    <p:extLst>
      <p:ext uri="{BB962C8B-B14F-4D97-AF65-F5344CB8AC3E}">
        <p14:creationId xmlns:p14="http://schemas.microsoft.com/office/powerpoint/2010/main" val="3706430785"/>
      </p:ext>
    </p:extLst>
  </p:cSld>
  <p:clrMapOvr>
    <a:masterClrMapping/>
  </p:clrMapOvr>
  <p:transition spd="slow">
    <p:pull/>
  </p:transition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 10">
            <a:extLst>
              <a:ext uri="{FF2B5EF4-FFF2-40B4-BE49-F238E27FC236}">
                <a16:creationId xmlns:a16="http://schemas.microsoft.com/office/drawing/2014/main" xmlns="" id="{E8FE3BB5-5FB9-43C4-A4FE-87EBC7590B0B}"/>
              </a:ext>
            </a:extLst>
          </p:cNvPr>
          <p:cNvSpPr>
            <a:spLocks/>
          </p:cNvSpPr>
          <p:nvPr/>
        </p:nvSpPr>
        <p:spPr bwMode="auto">
          <a:xfrm>
            <a:off x="8554284" y="4634496"/>
            <a:ext cx="690000" cy="637139"/>
          </a:xfrm>
          <a:custGeom>
            <a:avLst/>
            <a:gdLst>
              <a:gd name="T0" fmla="*/ 0 w 216"/>
              <a:gd name="T1" fmla="*/ 136 h 359"/>
              <a:gd name="T2" fmla="*/ 216 w 216"/>
              <a:gd name="T3" fmla="*/ 0 h 359"/>
              <a:gd name="T4" fmla="*/ 216 w 216"/>
              <a:gd name="T5" fmla="*/ 223 h 359"/>
              <a:gd name="T6" fmla="*/ 0 w 216"/>
              <a:gd name="T7" fmla="*/ 359 h 359"/>
              <a:gd name="T8" fmla="*/ 0 w 216"/>
              <a:gd name="T9" fmla="*/ 136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359">
                <a:moveTo>
                  <a:pt x="0" y="136"/>
                </a:moveTo>
                <a:lnTo>
                  <a:pt x="216" y="0"/>
                </a:lnTo>
                <a:lnTo>
                  <a:pt x="216" y="223"/>
                </a:lnTo>
                <a:lnTo>
                  <a:pt x="0" y="359"/>
                </a:lnTo>
                <a:lnTo>
                  <a:pt x="0" y="136"/>
                </a:lnTo>
                <a:close/>
              </a:path>
            </a:pathLst>
          </a:custGeom>
          <a:gradFill>
            <a:gsLst>
              <a:gs pos="0">
                <a:srgbClr val="77C9D4"/>
              </a:gs>
              <a:gs pos="100000">
                <a:srgbClr val="57BC90">
                  <a:lumMod val="60000"/>
                  <a:lumOff val="4000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684797">
              <a:defRPr/>
            </a:pPr>
            <a:endParaRPr lang="en-US" sz="1400" kern="0" smtClean="0">
              <a:solidFill>
                <a:prstClr val="black"/>
              </a:solidFill>
              <a:latin typeface="Poppins"/>
            </a:endParaRPr>
          </a:p>
        </p:txBody>
      </p:sp>
      <p:sp>
        <p:nvSpPr>
          <p:cNvPr id="20" name="Прямоугольник 19"/>
          <p:cNvSpPr/>
          <p:nvPr/>
        </p:nvSpPr>
        <p:spPr>
          <a:xfrm>
            <a:off x="8603206" y="4691453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ru-RU" sz="2800" b="1" kern="0" dirty="0" smtClean="0">
                <a:solidFill>
                  <a:srgbClr val="EAEAEA"/>
                </a:solidFill>
                <a:latin typeface="Arial" charset="0"/>
              </a:rPr>
              <a:t>11</a:t>
            </a:r>
            <a:endParaRPr lang="ru-RU" sz="2800" b="1" kern="0" dirty="0">
              <a:solidFill>
                <a:srgbClr val="EAEAEA"/>
              </a:solidFill>
              <a:latin typeface="Arial" charset="0"/>
            </a:endParaRPr>
          </a:p>
        </p:txBody>
      </p:sp>
      <p:sp>
        <p:nvSpPr>
          <p:cNvPr id="2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5809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2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40238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5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10449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66288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469232" y="222761"/>
            <a:ext cx="4757494" cy="92259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514847" y="314097"/>
            <a:ext cx="4849241" cy="769324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2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ПО ВОПРОСАМ МЕСТНОГО ЗНАЧЕНИЯ НА 2024 ГОД</a:t>
            </a:r>
            <a:endParaRPr lang="ru-RU" altLang="ru-RU" sz="22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9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6122642" y="2193232"/>
            <a:ext cx="304800" cy="2279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40" name="Скругленный прямоугольник 4"/>
          <p:cNvSpPr>
            <a:spLocks noChangeArrowheads="1"/>
          </p:cNvSpPr>
          <p:nvPr/>
        </p:nvSpPr>
        <p:spPr bwMode="auto">
          <a:xfrm>
            <a:off x="3193089" y="4442227"/>
            <a:ext cx="1595437" cy="355712"/>
          </a:xfrm>
          <a:prstGeom prst="roundRect">
            <a:avLst>
              <a:gd name="adj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2800" b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graphicFrame>
        <p:nvGraphicFramePr>
          <p:cNvPr id="41" name="Диаграмма 40"/>
          <p:cNvGraphicFramePr/>
          <p:nvPr>
            <p:extLst>
              <p:ext uri="{D42A27DB-BD31-4B8C-83A1-F6EECF244321}">
                <p14:modId xmlns:p14="http://schemas.microsoft.com/office/powerpoint/2010/main" val="1497049263"/>
              </p:ext>
            </p:extLst>
          </p:nvPr>
        </p:nvGraphicFramePr>
        <p:xfrm>
          <a:off x="871691" y="2409806"/>
          <a:ext cx="4459301" cy="26315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42" name="Freeform 9"/>
          <p:cNvSpPr>
            <a:spLocks/>
          </p:cNvSpPr>
          <p:nvPr/>
        </p:nvSpPr>
        <p:spPr bwMode="auto">
          <a:xfrm>
            <a:off x="824917" y="1501949"/>
            <a:ext cx="4046123" cy="509612"/>
          </a:xfrm>
          <a:custGeom>
            <a:avLst/>
            <a:gdLst>
              <a:gd name="T0" fmla="*/ 0 w 21600"/>
              <a:gd name="T1" fmla="*/ 10 h 21600"/>
              <a:gd name="T2" fmla="*/ 1669 w 21600"/>
              <a:gd name="T3" fmla="*/ 10835 h 21600"/>
              <a:gd name="T4" fmla="*/ 1 w 21600"/>
              <a:gd name="T5" fmla="*/ 21600 h 21600"/>
              <a:gd name="T6" fmla="*/ 19937 w 21600"/>
              <a:gd name="T7" fmla="*/ 21600 h 21600"/>
              <a:gd name="T8" fmla="*/ 21600 w 21600"/>
              <a:gd name="T9" fmla="*/ 10854 h 21600"/>
              <a:gd name="T10" fmla="*/ 19929 w 21600"/>
              <a:gd name="T11" fmla="*/ 0 h 21600"/>
              <a:gd name="T12" fmla="*/ 0 w 21600"/>
              <a:gd name="T13" fmla="*/ 10 h 21600"/>
              <a:gd name="T14" fmla="*/ 0 w 21600"/>
              <a:gd name="T15" fmla="*/ 1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600" h="21600">
                <a:moveTo>
                  <a:pt x="0" y="10"/>
                </a:moveTo>
                <a:lnTo>
                  <a:pt x="1669" y="10835"/>
                </a:lnTo>
                <a:lnTo>
                  <a:pt x="1" y="21600"/>
                </a:lnTo>
                <a:lnTo>
                  <a:pt x="19937" y="21600"/>
                </a:lnTo>
                <a:lnTo>
                  <a:pt x="21600" y="10854"/>
                </a:lnTo>
                <a:lnTo>
                  <a:pt x="19929" y="0"/>
                </a:lnTo>
                <a:lnTo>
                  <a:pt x="0" y="10"/>
                </a:lnTo>
                <a:close/>
                <a:moveTo>
                  <a:pt x="0" y="10"/>
                </a:moveTo>
              </a:path>
            </a:pathLst>
          </a:custGeom>
          <a:solidFill>
            <a:srgbClr val="99FFCC">
              <a:alpha val="48000"/>
            </a:srgbClr>
          </a:solidFill>
          <a:ln w="12700"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914400"/>
            <a:endParaRPr lang="en-US" sz="3600" kern="0" smtClean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43" name="Rectangle 81"/>
          <p:cNvSpPr>
            <a:spLocks noChangeArrowheads="1"/>
          </p:cNvSpPr>
          <p:nvPr/>
        </p:nvSpPr>
        <p:spPr bwMode="auto">
          <a:xfrm>
            <a:off x="639477" y="1491526"/>
            <a:ext cx="4538879" cy="45401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400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ВСЕГО РАСХОДЫ 4 691</a:t>
            </a:r>
            <a:endParaRPr lang="ru-RU" altLang="ru-RU" sz="2400" b="1" dirty="0">
              <a:ln>
                <a:solidFill>
                  <a:prstClr val="white"/>
                </a:solidFill>
              </a:ln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44" name="Прямоугольник 43"/>
          <p:cNvSpPr>
            <a:spLocks noChangeArrowheads="1"/>
          </p:cNvSpPr>
          <p:nvPr/>
        </p:nvSpPr>
        <p:spPr bwMode="auto">
          <a:xfrm>
            <a:off x="1377343" y="2509892"/>
            <a:ext cx="2613463" cy="52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2800" b="1" dirty="0" smtClean="0">
                <a:solidFill>
                  <a:prstClr val="white"/>
                </a:solidFill>
                <a:cs typeface="Times New Roman" panose="02020603050405020304" pitchFamily="18" charset="0"/>
              </a:rPr>
              <a:t>      </a:t>
            </a:r>
            <a:r>
              <a:rPr lang="ru-RU" altLang="ru-RU" sz="24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1 269</a:t>
            </a:r>
            <a:endParaRPr lang="ru-RU" altLang="ru-RU" sz="24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5" name="Прямоугольник 7"/>
          <p:cNvSpPr>
            <a:spLocks noChangeArrowheads="1"/>
          </p:cNvSpPr>
          <p:nvPr/>
        </p:nvSpPr>
        <p:spPr bwMode="auto">
          <a:xfrm>
            <a:off x="2336556" y="3378942"/>
            <a:ext cx="20910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fontAlgn="base" hangingPunct="1"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ru-RU" altLang="ru-RU" sz="1800" b="1" dirty="0">
                <a:solidFill>
                  <a:srgbClr val="FFFFFF"/>
                </a:solidFill>
                <a:latin typeface="Arial Black" panose="020B0A04020102020204" pitchFamily="34" charset="0"/>
                <a:cs typeface="Times New Roman" pitchFamily="18" charset="0"/>
              </a:rPr>
              <a:t>или </a:t>
            </a:r>
            <a:r>
              <a:rPr lang="ru-RU" altLang="ru-RU" b="1" dirty="0" smtClean="0">
                <a:solidFill>
                  <a:srgbClr val="FFFFFF"/>
                </a:solidFill>
                <a:latin typeface="Arial Black" panose="020B0A04020102020204" pitchFamily="34" charset="0"/>
                <a:cs typeface="Times New Roman" pitchFamily="18" charset="0"/>
              </a:rPr>
              <a:t>73</a:t>
            </a:r>
            <a:r>
              <a:rPr lang="ru-RU" altLang="ru-RU" sz="2000" b="1" dirty="0" smtClean="0">
                <a:solidFill>
                  <a:srgbClr val="FFFFFF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2000" b="1" dirty="0">
                <a:solidFill>
                  <a:srgbClr val="FFFFFF"/>
                </a:solidFill>
                <a:latin typeface="Arial Black" panose="020B0A04020102020204" pitchFamily="34" charset="0"/>
                <a:cs typeface="Times New Roman" pitchFamily="18" charset="0"/>
              </a:rPr>
              <a:t>% </a:t>
            </a:r>
          </a:p>
        </p:txBody>
      </p:sp>
      <p:cxnSp>
        <p:nvCxnSpPr>
          <p:cNvPr id="46" name="Прямая со стрелкой 45"/>
          <p:cNvCxnSpPr/>
          <p:nvPr/>
        </p:nvCxnSpPr>
        <p:spPr>
          <a:xfrm flipV="1">
            <a:off x="4034284" y="2740717"/>
            <a:ext cx="657598" cy="1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sp>
        <p:nvSpPr>
          <p:cNvPr id="47" name="Прямоугольник 46"/>
          <p:cNvSpPr/>
          <p:nvPr/>
        </p:nvSpPr>
        <p:spPr>
          <a:xfrm>
            <a:off x="4363083" y="2325219"/>
            <a:ext cx="1630545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000" b="1" dirty="0" smtClean="0">
                <a:solidFill>
                  <a:srgbClr val="000000"/>
                </a:solidFill>
                <a:effectLst>
                  <a:glow rad="139700">
                    <a:srgbClr val="FFFFFF">
                      <a:alpha val="40000"/>
                    </a:srgbClr>
                  </a:glow>
                </a:effectLst>
              </a:rPr>
              <a:t>Оплата 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000" b="1" dirty="0" smtClean="0">
                <a:solidFill>
                  <a:srgbClr val="000000"/>
                </a:solidFill>
                <a:effectLst>
                  <a:glow rad="139700">
                    <a:srgbClr val="FFFFFF">
                      <a:alpha val="40000"/>
                    </a:srgbClr>
                  </a:glow>
                </a:effectLst>
              </a:rPr>
              <a:t>труда</a:t>
            </a:r>
            <a:endParaRPr lang="ru-RU" sz="2000" b="1" dirty="0">
              <a:solidFill>
                <a:srgbClr val="000000"/>
              </a:solidFill>
              <a:effectLst>
                <a:glow rad="139700">
                  <a:srgbClr val="FFFFFF">
                    <a:alpha val="40000"/>
                  </a:srgbClr>
                </a:glow>
              </a:effectLst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4258818" y="4226003"/>
            <a:ext cx="201622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000" b="1" dirty="0" smtClean="0">
                <a:solidFill>
                  <a:srgbClr val="000000"/>
                </a:solidFill>
                <a:effectLst>
                  <a:glow rad="139700">
                    <a:srgbClr val="FFFFFF">
                      <a:alpha val="40000"/>
                    </a:srgbClr>
                  </a:glow>
                </a:effectLst>
              </a:rPr>
              <a:t>Коммунальные услуги</a:t>
            </a:r>
            <a:endParaRPr lang="ru-RU" sz="2000" b="1" dirty="0">
              <a:solidFill>
                <a:srgbClr val="000000"/>
              </a:solidFill>
              <a:effectLst>
                <a:glow rad="139700">
                  <a:srgbClr val="FFFFFF">
                    <a:alpha val="40000"/>
                  </a:srgbClr>
                </a:glow>
              </a:effectLst>
            </a:endParaRPr>
          </a:p>
        </p:txBody>
      </p:sp>
      <p:cxnSp>
        <p:nvCxnSpPr>
          <p:cNvPr id="49" name="Прямая со стрелкой 48"/>
          <p:cNvCxnSpPr/>
          <p:nvPr/>
        </p:nvCxnSpPr>
        <p:spPr>
          <a:xfrm flipV="1">
            <a:off x="3662008" y="4579946"/>
            <a:ext cx="657598" cy="1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sp>
        <p:nvSpPr>
          <p:cNvPr id="51" name="Прямоугольник 50"/>
          <p:cNvSpPr/>
          <p:nvPr/>
        </p:nvSpPr>
        <p:spPr>
          <a:xfrm>
            <a:off x="179512" y="2355997"/>
            <a:ext cx="1907704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900" b="1" i="1" dirty="0" smtClean="0">
                <a:solidFill>
                  <a:srgbClr val="000000"/>
                </a:solidFill>
                <a:effectLst>
                  <a:glow rad="139700">
                    <a:srgbClr val="FFFFFF">
                      <a:alpha val="40000"/>
                    </a:srgbClr>
                  </a:glow>
                </a:effectLst>
              </a:rPr>
              <a:t>Другие расходы</a:t>
            </a:r>
            <a:endParaRPr lang="ru-RU" sz="1900" b="1" i="1" dirty="0">
              <a:solidFill>
                <a:srgbClr val="000000"/>
              </a:solidFill>
              <a:effectLst>
                <a:glow rad="139700">
                  <a:srgbClr val="FFFFFF">
                    <a:alpha val="40000"/>
                  </a:srgbClr>
                </a:glow>
              </a:effectLst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19533" y="558240"/>
            <a:ext cx="3779913" cy="44687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1162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Placeholder 4"/>
          <p:cNvPicPr>
            <a:picLocks noGrp="1" noChangeAspect="1"/>
          </p:cNvPicPr>
          <p:nvPr>
            <p:ph type="pic" sz="quarter" idx="2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50260" y="0"/>
            <a:ext cx="2883448" cy="5143500"/>
          </a:xfrm>
          <a:solidFill>
            <a:schemeClr val="bg1">
              <a:lumMod val="95000"/>
            </a:schemeClr>
          </a:solidFill>
        </p:spPr>
      </p:pic>
      <p:sp>
        <p:nvSpPr>
          <p:cNvPr id="6" name="Freeform 39"/>
          <p:cNvSpPr>
            <a:spLocks noEditPoints="1"/>
          </p:cNvSpPr>
          <p:nvPr/>
        </p:nvSpPr>
        <p:spPr bwMode="auto">
          <a:xfrm>
            <a:off x="500722" y="56926"/>
            <a:ext cx="5871477" cy="93610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7" name="AutoShape 27"/>
          <p:cNvSpPr>
            <a:spLocks noChangeArrowheads="1"/>
          </p:cNvSpPr>
          <p:nvPr/>
        </p:nvSpPr>
        <p:spPr bwMode="auto">
          <a:xfrm>
            <a:off x="1975142" y="1893053"/>
            <a:ext cx="1062152" cy="682911"/>
          </a:xfrm>
          <a:prstGeom prst="can">
            <a:avLst>
              <a:gd name="adj" fmla="val 13004"/>
            </a:avLst>
          </a:prstGeom>
          <a:gradFill rotWithShape="1">
            <a:gsLst>
              <a:gs pos="83000">
                <a:schemeClr val="accent4">
                  <a:lumMod val="60000"/>
                  <a:lumOff val="40000"/>
                </a:schemeClr>
              </a:gs>
              <a:gs pos="4000">
                <a:srgbClr val="C00000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>
              <a:defRPr/>
            </a:pPr>
            <a:endParaRPr lang="ru-RU" altLang="ru-RU" dirty="0">
              <a:solidFill>
                <a:prstClr val="black"/>
              </a:solidFill>
            </a:endParaRPr>
          </a:p>
        </p:txBody>
      </p:sp>
      <p:sp>
        <p:nvSpPr>
          <p:cNvPr id="8" name="AutoShape 20"/>
          <p:cNvSpPr>
            <a:spLocks noChangeArrowheads="1"/>
          </p:cNvSpPr>
          <p:nvPr/>
        </p:nvSpPr>
        <p:spPr bwMode="auto">
          <a:xfrm>
            <a:off x="1985497" y="3190667"/>
            <a:ext cx="1062152" cy="1561671"/>
          </a:xfrm>
          <a:prstGeom prst="can">
            <a:avLst>
              <a:gd name="adj" fmla="val 16819"/>
            </a:avLst>
          </a:prstGeom>
          <a:gradFill rotWithShape="0">
            <a:gsLst>
              <a:gs pos="95000">
                <a:schemeClr val="accent2">
                  <a:lumMod val="75000"/>
                </a:schemeClr>
              </a:gs>
              <a:gs pos="33000">
                <a:schemeClr val="accent4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9" name="AutoShape 20"/>
          <p:cNvSpPr>
            <a:spLocks noChangeArrowheads="1"/>
          </p:cNvSpPr>
          <p:nvPr/>
        </p:nvSpPr>
        <p:spPr bwMode="auto">
          <a:xfrm>
            <a:off x="1981355" y="2613000"/>
            <a:ext cx="1062152" cy="506602"/>
          </a:xfrm>
          <a:prstGeom prst="can">
            <a:avLst>
              <a:gd name="adj" fmla="val 28100"/>
            </a:avLst>
          </a:prstGeom>
          <a:gradFill rotWithShape="0">
            <a:gsLst>
              <a:gs pos="0">
                <a:schemeClr val="accent2">
                  <a:lumMod val="75000"/>
                </a:schemeClr>
              </a:gs>
              <a:gs pos="79000">
                <a:schemeClr val="accent4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0" name="Rectangle 26"/>
          <p:cNvSpPr>
            <a:spLocks noChangeArrowheads="1"/>
          </p:cNvSpPr>
          <p:nvPr/>
        </p:nvSpPr>
        <p:spPr bwMode="auto">
          <a:xfrm>
            <a:off x="1925657" y="2049840"/>
            <a:ext cx="1124671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4 581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Rectangle 26"/>
          <p:cNvSpPr>
            <a:spLocks noChangeArrowheads="1"/>
          </p:cNvSpPr>
          <p:nvPr/>
        </p:nvSpPr>
        <p:spPr bwMode="auto">
          <a:xfrm>
            <a:off x="1998190" y="2752994"/>
            <a:ext cx="105266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398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2" name="Rectangle 26"/>
          <p:cNvSpPr>
            <a:spLocks noChangeArrowheads="1"/>
          </p:cNvSpPr>
          <p:nvPr/>
        </p:nvSpPr>
        <p:spPr bwMode="auto">
          <a:xfrm>
            <a:off x="1900635" y="3796770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6 417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3" name="Rectangle 26"/>
          <p:cNvSpPr>
            <a:spLocks noChangeArrowheads="1"/>
          </p:cNvSpPr>
          <p:nvPr/>
        </p:nvSpPr>
        <p:spPr bwMode="auto">
          <a:xfrm>
            <a:off x="2712254" y="3305058"/>
            <a:ext cx="179146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</a:t>
            </a:r>
            <a:endParaRPr lang="ru-RU" altLang="ru-RU" sz="2200" b="1" u="sng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Левая фигурная скобка 13"/>
          <p:cNvSpPr/>
          <p:nvPr/>
        </p:nvSpPr>
        <p:spPr>
          <a:xfrm>
            <a:off x="1744280" y="2712338"/>
            <a:ext cx="162801" cy="1981072"/>
          </a:xfrm>
          <a:prstGeom prst="leftBrace">
            <a:avLst>
              <a:gd name="adj1" fmla="val 8333"/>
              <a:gd name="adj2" fmla="val 49435"/>
            </a:avLst>
          </a:prstGeom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2510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15" name="Rectangle 26"/>
          <p:cNvSpPr>
            <a:spLocks noChangeArrowheads="1"/>
          </p:cNvSpPr>
          <p:nvPr/>
        </p:nvSpPr>
        <p:spPr bwMode="auto">
          <a:xfrm>
            <a:off x="500723" y="3485222"/>
            <a:ext cx="1247775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2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6 815</a:t>
            </a:r>
            <a:endParaRPr lang="ru-RU" altLang="ru-RU" sz="22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AutoShape 20"/>
          <p:cNvSpPr>
            <a:spLocks noChangeArrowheads="1"/>
          </p:cNvSpPr>
          <p:nvPr/>
        </p:nvSpPr>
        <p:spPr bwMode="auto">
          <a:xfrm>
            <a:off x="4946039" y="3577947"/>
            <a:ext cx="1062152" cy="1176310"/>
          </a:xfrm>
          <a:prstGeom prst="can">
            <a:avLst>
              <a:gd name="adj" fmla="val 16819"/>
            </a:avLst>
          </a:prstGeom>
          <a:gradFill rotWithShape="0">
            <a:gsLst>
              <a:gs pos="95000">
                <a:schemeClr val="accent2">
                  <a:lumMod val="75000"/>
                </a:schemeClr>
              </a:gs>
              <a:gs pos="33000">
                <a:schemeClr val="accent4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1" name="AutoShape 20"/>
          <p:cNvSpPr>
            <a:spLocks noChangeArrowheads="1"/>
          </p:cNvSpPr>
          <p:nvPr/>
        </p:nvSpPr>
        <p:spPr bwMode="auto">
          <a:xfrm>
            <a:off x="4903309" y="2634698"/>
            <a:ext cx="1062152" cy="506602"/>
          </a:xfrm>
          <a:prstGeom prst="can">
            <a:avLst>
              <a:gd name="adj" fmla="val 28100"/>
            </a:avLst>
          </a:prstGeom>
          <a:gradFill rotWithShape="0">
            <a:gsLst>
              <a:gs pos="0">
                <a:schemeClr val="accent2">
                  <a:lumMod val="75000"/>
                </a:schemeClr>
              </a:gs>
              <a:gs pos="79000">
                <a:schemeClr val="accent4">
                  <a:lumMod val="60000"/>
                  <a:lumOff val="40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2" name="Rectangle 26"/>
          <p:cNvSpPr>
            <a:spLocks noChangeArrowheads="1"/>
          </p:cNvSpPr>
          <p:nvPr/>
        </p:nvSpPr>
        <p:spPr bwMode="auto">
          <a:xfrm>
            <a:off x="5095300" y="2771968"/>
            <a:ext cx="105266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398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3" name="Rectangle 26"/>
          <p:cNvSpPr>
            <a:spLocks noChangeArrowheads="1"/>
          </p:cNvSpPr>
          <p:nvPr/>
        </p:nvSpPr>
        <p:spPr bwMode="auto">
          <a:xfrm>
            <a:off x="4997743" y="4014269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3 024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150661" y="2035891"/>
            <a:ext cx="198158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2510"/>
            <a:r>
              <a:rPr lang="ru-RU" b="1" dirty="0">
                <a:solidFill>
                  <a:prstClr val="black"/>
                </a:solidFill>
                <a:cs typeface="Arial" charset="0"/>
              </a:rPr>
              <a:t>Другие </a:t>
            </a:r>
            <a:r>
              <a:rPr lang="ru-RU" b="1" dirty="0" smtClean="0">
                <a:solidFill>
                  <a:prstClr val="black"/>
                </a:solidFill>
                <a:cs typeface="Arial" charset="0"/>
              </a:rPr>
              <a:t>расходы</a:t>
            </a:r>
            <a:endParaRPr lang="ru-RU" b="1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27" name="Прямоугольник 26"/>
          <p:cNvSpPr/>
          <p:nvPr/>
        </p:nvSpPr>
        <p:spPr>
          <a:xfrm>
            <a:off x="146753" y="2585447"/>
            <a:ext cx="195571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2510"/>
            <a:r>
              <a:rPr lang="ru-RU" b="1" dirty="0" smtClean="0">
                <a:solidFill>
                  <a:prstClr val="black"/>
                </a:solidFill>
                <a:cs typeface="Arial" charset="0"/>
              </a:rPr>
              <a:t>Коммунальные услуги</a:t>
            </a:r>
            <a:endParaRPr lang="ru-RU" b="1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28" name="Прямоугольник 27"/>
          <p:cNvSpPr/>
          <p:nvPr/>
        </p:nvSpPr>
        <p:spPr>
          <a:xfrm>
            <a:off x="169891" y="4101609"/>
            <a:ext cx="154701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2510"/>
            <a:r>
              <a:rPr lang="ru-RU" b="1" dirty="0" smtClean="0">
                <a:solidFill>
                  <a:prstClr val="black"/>
                </a:solidFill>
                <a:cs typeface="Arial" charset="0"/>
              </a:rPr>
              <a:t>Фонд оплаты </a:t>
            </a:r>
          </a:p>
          <a:p>
            <a:pPr defTabSz="912510"/>
            <a:r>
              <a:rPr lang="ru-RU" b="1" dirty="0" smtClean="0">
                <a:solidFill>
                  <a:prstClr val="black"/>
                </a:solidFill>
                <a:cs typeface="Arial" charset="0"/>
              </a:rPr>
              <a:t>труда</a:t>
            </a:r>
            <a:endParaRPr lang="ru-RU" b="1" dirty="0">
              <a:solidFill>
                <a:prstClr val="black"/>
              </a:solidFill>
              <a:cs typeface="Arial" charset="0"/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799636" y="123074"/>
            <a:ext cx="5400208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ПО ФОНДУ ОПЛАТЫ ТРУДА И КОММУНАЛЬНЫМ УСЛУГАМ НА 2024 ГОД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0" name="Freeform 10">
            <a:extLst>
              <a:ext uri="{FF2B5EF4-FFF2-40B4-BE49-F238E27FC236}">
                <a16:creationId xmlns="" xmlns:a16="http://schemas.microsoft.com/office/drawing/2014/main" id="{E8FE3BB5-5FB9-43C4-A4FE-87EBC7590B0B}"/>
              </a:ext>
            </a:extLst>
          </p:cNvPr>
          <p:cNvSpPr>
            <a:spLocks/>
          </p:cNvSpPr>
          <p:nvPr/>
        </p:nvSpPr>
        <p:spPr bwMode="auto">
          <a:xfrm>
            <a:off x="8550912" y="4634496"/>
            <a:ext cx="690000" cy="637139"/>
          </a:xfrm>
          <a:custGeom>
            <a:avLst/>
            <a:gdLst>
              <a:gd name="T0" fmla="*/ 0 w 216"/>
              <a:gd name="T1" fmla="*/ 136 h 359"/>
              <a:gd name="T2" fmla="*/ 216 w 216"/>
              <a:gd name="T3" fmla="*/ 0 h 359"/>
              <a:gd name="T4" fmla="*/ 216 w 216"/>
              <a:gd name="T5" fmla="*/ 223 h 359"/>
              <a:gd name="T6" fmla="*/ 0 w 216"/>
              <a:gd name="T7" fmla="*/ 359 h 359"/>
              <a:gd name="T8" fmla="*/ 0 w 216"/>
              <a:gd name="T9" fmla="*/ 136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16" h="359">
                <a:moveTo>
                  <a:pt x="0" y="136"/>
                </a:moveTo>
                <a:lnTo>
                  <a:pt x="216" y="0"/>
                </a:lnTo>
                <a:lnTo>
                  <a:pt x="216" y="223"/>
                </a:lnTo>
                <a:lnTo>
                  <a:pt x="0" y="359"/>
                </a:lnTo>
                <a:lnTo>
                  <a:pt x="0" y="136"/>
                </a:lnTo>
                <a:close/>
              </a:path>
            </a:pathLst>
          </a:custGeom>
          <a:gradFill>
            <a:gsLst>
              <a:gs pos="0">
                <a:srgbClr val="77C9D4"/>
              </a:gs>
              <a:gs pos="100000">
                <a:srgbClr val="57BC90">
                  <a:lumMod val="60000"/>
                  <a:lumOff val="40000"/>
                </a:srgbClr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684797">
              <a:defRPr/>
            </a:pPr>
            <a:endParaRPr lang="en-US" sz="1400" kern="0" smtClean="0">
              <a:solidFill>
                <a:prstClr val="black"/>
              </a:solidFill>
              <a:latin typeface="Poppins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8558584" y="4691453"/>
            <a:ext cx="58541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>
              <a:defRPr/>
            </a:pPr>
            <a:r>
              <a:rPr lang="ru-RU" sz="2800" b="1" kern="0" dirty="0" smtClean="0">
                <a:solidFill>
                  <a:srgbClr val="EAEAEA"/>
                </a:solidFill>
                <a:latin typeface="Arial" charset="0"/>
              </a:rPr>
              <a:t>12</a:t>
            </a:r>
            <a:endParaRPr lang="ru-RU" sz="2800" b="1" kern="0" dirty="0">
              <a:solidFill>
                <a:srgbClr val="EAEAEA"/>
              </a:solidFill>
              <a:latin typeface="Arial" charset="0"/>
            </a:endParaRPr>
          </a:p>
        </p:txBody>
      </p:sp>
      <p:sp>
        <p:nvSpPr>
          <p:cNvPr id="32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3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4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5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6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3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4" name="TextBox 43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sp>
        <p:nvSpPr>
          <p:cNvPr id="18" name="AutoShape 21"/>
          <p:cNvSpPr>
            <a:spLocks noChangeArrowheads="1"/>
          </p:cNvSpPr>
          <p:nvPr/>
        </p:nvSpPr>
        <p:spPr bwMode="auto">
          <a:xfrm>
            <a:off x="3050855" y="2866301"/>
            <a:ext cx="1881184" cy="947848"/>
          </a:xfrm>
          <a:prstGeom prst="rightArrow">
            <a:avLst>
              <a:gd name="adj1" fmla="val 50000"/>
              <a:gd name="adj2" fmla="val 93455"/>
            </a:avLst>
          </a:prstGeom>
          <a:gradFill rotWithShape="1">
            <a:gsLst>
              <a:gs pos="17000">
                <a:srgbClr val="C00000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200" b="1" u="sng" dirty="0" smtClean="0">
                <a:solidFill>
                  <a:prstClr val="black"/>
                </a:solidFill>
                <a:latin typeface="Arial Narrow" panose="020B0606020202030204" pitchFamily="34" charset="0"/>
                <a:cs typeface="Times New Roman" pitchFamily="18" charset="0"/>
              </a:rPr>
              <a:t>Налоговые и </a:t>
            </a:r>
          </a:p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200" b="1" u="sng" dirty="0" smtClean="0">
                <a:solidFill>
                  <a:prstClr val="black"/>
                </a:solidFill>
                <a:latin typeface="Arial Narrow" panose="020B0606020202030204" pitchFamily="34" charset="0"/>
                <a:cs typeface="Times New Roman" pitchFamily="18" charset="0"/>
              </a:rPr>
              <a:t>неналоговые доходы</a:t>
            </a:r>
            <a:endParaRPr lang="ru-RU" altLang="ru-RU" sz="1200" b="1" u="sng" dirty="0">
              <a:solidFill>
                <a:prstClr val="black"/>
              </a:solidFill>
              <a:latin typeface="Arial Narrow" panose="020B0606020202030204" pitchFamily="34" charset="0"/>
              <a:cs typeface="Times New Roman" pitchFamily="18" charset="0"/>
            </a:endParaRPr>
          </a:p>
        </p:txBody>
      </p:sp>
      <p:sp>
        <p:nvSpPr>
          <p:cNvPr id="45" name="AutoShape 21"/>
          <p:cNvSpPr>
            <a:spLocks noChangeArrowheads="1"/>
          </p:cNvSpPr>
          <p:nvPr/>
        </p:nvSpPr>
        <p:spPr bwMode="auto">
          <a:xfrm>
            <a:off x="3037293" y="1788954"/>
            <a:ext cx="1894745" cy="964039"/>
          </a:xfrm>
          <a:prstGeom prst="rightArrow">
            <a:avLst>
              <a:gd name="adj1" fmla="val 50000"/>
              <a:gd name="adj2" fmla="val 93455"/>
            </a:avLst>
          </a:prstGeom>
          <a:gradFill rotWithShape="1">
            <a:gsLst>
              <a:gs pos="17000">
                <a:srgbClr val="C00000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200" b="1" u="sng" dirty="0" smtClean="0">
                <a:solidFill>
                  <a:prstClr val="black"/>
                </a:solidFill>
                <a:latin typeface="Arial Narrow" panose="020B0606020202030204" pitchFamily="34" charset="0"/>
                <a:cs typeface="Arial" charset="0"/>
              </a:rPr>
              <a:t>Налоговые и</a:t>
            </a:r>
          </a:p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200" b="1" u="sng" dirty="0" smtClean="0">
                <a:solidFill>
                  <a:prstClr val="black"/>
                </a:solidFill>
                <a:latin typeface="Arial Narrow" panose="020B0606020202030204" pitchFamily="34" charset="0"/>
                <a:cs typeface="Arial" charset="0"/>
              </a:rPr>
              <a:t> неналоговые доходы</a:t>
            </a:r>
            <a:endParaRPr lang="ru-RU" altLang="ru-RU" sz="1200" b="1" u="sng" dirty="0">
              <a:solidFill>
                <a:prstClr val="black"/>
              </a:solidFill>
              <a:latin typeface="Arial Narrow" panose="020B0606020202030204" pitchFamily="34" charset="0"/>
              <a:cs typeface="Arial" charset="0"/>
            </a:endParaRPr>
          </a:p>
        </p:txBody>
      </p:sp>
      <p:sp>
        <p:nvSpPr>
          <p:cNvPr id="46" name="Rectangle 26"/>
          <p:cNvSpPr>
            <a:spLocks noChangeArrowheads="1"/>
          </p:cNvSpPr>
          <p:nvPr/>
        </p:nvSpPr>
        <p:spPr bwMode="auto">
          <a:xfrm>
            <a:off x="2717277" y="1549191"/>
            <a:ext cx="179146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</a:t>
            </a:r>
            <a:endParaRPr lang="ru-RU" altLang="ru-RU" sz="2200" b="1" u="sng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8" name="AutoShape 21"/>
          <p:cNvSpPr>
            <a:spLocks noChangeArrowheads="1"/>
          </p:cNvSpPr>
          <p:nvPr/>
        </p:nvSpPr>
        <p:spPr bwMode="auto">
          <a:xfrm>
            <a:off x="3047650" y="3947279"/>
            <a:ext cx="1884388" cy="1005784"/>
          </a:xfrm>
          <a:prstGeom prst="rightArrow">
            <a:avLst>
              <a:gd name="adj1" fmla="val 50000"/>
              <a:gd name="adj2" fmla="val 93455"/>
            </a:avLst>
          </a:prstGeom>
          <a:gradFill flip="none" rotWithShape="1">
            <a:gsLst>
              <a:gs pos="0">
                <a:srgbClr val="66FFCC">
                  <a:shade val="30000"/>
                  <a:satMod val="115000"/>
                </a:srgbClr>
              </a:gs>
              <a:gs pos="50000">
                <a:srgbClr val="66FFCC">
                  <a:shade val="67500"/>
                  <a:satMod val="115000"/>
                </a:srgbClr>
              </a:gs>
              <a:gs pos="100000">
                <a:srgbClr val="66FFCC">
                  <a:shade val="100000"/>
                  <a:satMod val="115000"/>
                </a:srgbClr>
              </a:gs>
            </a:gsLst>
            <a:lin ang="5400000" scaled="1"/>
            <a:tileRect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300" b="1" u="sng" dirty="0">
                <a:solidFill>
                  <a:prstClr val="black"/>
                </a:solidFill>
                <a:latin typeface="Arial Narrow" panose="020B0606020202030204" pitchFamily="34" charset="0"/>
                <a:cs typeface="Times New Roman" pitchFamily="18" charset="0"/>
              </a:rPr>
              <a:t>Средства </a:t>
            </a:r>
            <a:r>
              <a:rPr lang="ru-RU" altLang="ru-RU" sz="1300" b="1" u="sng" dirty="0" smtClean="0">
                <a:solidFill>
                  <a:prstClr val="black"/>
                </a:solidFill>
                <a:latin typeface="Arial Narrow" panose="020B0606020202030204" pitchFamily="34" charset="0"/>
                <a:cs typeface="Times New Roman" pitchFamily="18" charset="0"/>
              </a:rPr>
              <a:t>дотации</a:t>
            </a:r>
            <a:endParaRPr lang="ru-RU" altLang="ru-RU" sz="1300" b="1" u="sng" dirty="0">
              <a:solidFill>
                <a:prstClr val="black"/>
              </a:solidFill>
              <a:latin typeface="Arial Narrow" panose="020B0606020202030204" pitchFamily="34" charset="0"/>
              <a:cs typeface="Times New Roman" pitchFamily="18" charset="0"/>
            </a:endParaRPr>
          </a:p>
        </p:txBody>
      </p:sp>
      <p:sp>
        <p:nvSpPr>
          <p:cNvPr id="50" name="AutoShape 27"/>
          <p:cNvSpPr>
            <a:spLocks noChangeArrowheads="1"/>
          </p:cNvSpPr>
          <p:nvPr/>
        </p:nvSpPr>
        <p:spPr bwMode="auto">
          <a:xfrm>
            <a:off x="4932039" y="1893053"/>
            <a:ext cx="1062152" cy="682911"/>
          </a:xfrm>
          <a:prstGeom prst="can">
            <a:avLst>
              <a:gd name="adj" fmla="val 17621"/>
            </a:avLst>
          </a:prstGeom>
          <a:gradFill rotWithShape="1">
            <a:gsLst>
              <a:gs pos="83000">
                <a:schemeClr val="accent4">
                  <a:lumMod val="60000"/>
                  <a:lumOff val="40000"/>
                </a:schemeClr>
              </a:gs>
              <a:gs pos="4000">
                <a:srgbClr val="C00000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1 269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3050854" y="2387084"/>
            <a:ext cx="933813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b="1" u="sng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b="1" u="sng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2 </a:t>
            </a:r>
            <a:r>
              <a:rPr lang="ru-RU" altLang="ru-RU" b="1" u="sng" dirty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060</a:t>
            </a:r>
          </a:p>
        </p:txBody>
      </p:sp>
      <p:sp>
        <p:nvSpPr>
          <p:cNvPr id="51" name="Прямоугольник 50"/>
          <p:cNvSpPr/>
          <p:nvPr/>
        </p:nvSpPr>
        <p:spPr>
          <a:xfrm>
            <a:off x="3050855" y="1419622"/>
            <a:ext cx="87307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b="1" u="sng" dirty="0" smtClean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b="1" u="sng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1 316</a:t>
            </a:r>
            <a:endParaRPr lang="ru-RU" altLang="ru-RU" b="1" u="sng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063736" y="2714667"/>
            <a:ext cx="272215" cy="199378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2" name="TextBox 51"/>
          <p:cNvSpPr txBox="1"/>
          <p:nvPr/>
        </p:nvSpPr>
        <p:spPr>
          <a:xfrm>
            <a:off x="6335951" y="2771969"/>
            <a:ext cx="1179987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sz="2200" b="1" dirty="0" smtClean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endParaRPr lang="ru-RU" altLang="ru-RU" sz="22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sz="22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3 </a:t>
            </a:r>
            <a:r>
              <a:rPr lang="ru-RU" altLang="ru-RU" sz="2200" b="1" dirty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422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3050916" y="3814149"/>
            <a:ext cx="8730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u="sng" dirty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1 </a:t>
            </a:r>
            <a:r>
              <a:rPr lang="ru-RU" altLang="ru-RU" b="1" u="sng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362</a:t>
            </a:r>
            <a:endParaRPr lang="ru-RU" altLang="ru-RU" b="1" u="sng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14343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400">
        <p14:ripple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39"/>
          <p:cNvSpPr>
            <a:spLocks noEditPoints="1"/>
          </p:cNvSpPr>
          <p:nvPr/>
        </p:nvSpPr>
        <p:spPr bwMode="auto">
          <a:xfrm>
            <a:off x="2013510" y="92294"/>
            <a:ext cx="4896544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23529" y="946295"/>
            <a:ext cx="8496944" cy="615319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 lIns="91204" tIns="45604" rIns="91204" bIns="45604">
            <a:spAutoFit/>
          </a:bodyPr>
          <a:lstStyle/>
          <a:p>
            <a:pPr algn="ctr" defTabSz="912031">
              <a:defRPr/>
            </a:pPr>
            <a:r>
              <a:rPr lang="ru-RU" altLang="ru-RU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</a:t>
            </a:r>
            <a:r>
              <a:rPr lang="ru-RU" altLang="ru-RU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600" b="1" i="1" kern="0" dirty="0">
                <a:solidFill>
                  <a:prstClr val="black"/>
                </a:solidFill>
              </a:rPr>
              <a:t>это форма образования и расходования денежных средств, предназначенных для финансового обеспечения задач и функций государства и местного самоуправления</a:t>
            </a:r>
            <a:endParaRPr lang="ru-RU" altLang="ru-RU" b="1" i="1" kern="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23551" y="1757586"/>
            <a:ext cx="2455861" cy="1539984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204" tIns="45604" rIns="91204" bIns="45604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2031">
              <a:defRPr/>
            </a:pPr>
            <a:r>
              <a:rPr lang="ru-RU" sz="1800" u="sng" kern="0" dirty="0">
                <a:solidFill>
                  <a:srgbClr val="7030A0"/>
                </a:solidFill>
                <a:cs typeface="Times New Roman" panose="02020603050405020304" pitchFamily="18" charset="0"/>
              </a:rPr>
              <a:t>ДОХОДЫ</a:t>
            </a:r>
            <a:r>
              <a:rPr lang="ru-RU" sz="1400" b="0" kern="0" dirty="0">
                <a:solidFill>
                  <a:srgbClr val="7030A0"/>
                </a:solidFill>
                <a:cs typeface="Times New Roman" panose="02020603050405020304" pitchFamily="18" charset="0"/>
              </a:rPr>
              <a:t> </a:t>
            </a:r>
          </a:p>
          <a:p>
            <a:pPr defTabSz="912031">
              <a:defRPr/>
            </a:pPr>
            <a:r>
              <a:rPr lang="ru-RU" sz="1200" b="0" kern="0" dirty="0">
                <a:solidFill>
                  <a:prstClr val="black"/>
                </a:solidFill>
                <a:cs typeface="Times New Roman" panose="02020603050405020304" pitchFamily="18" charset="0"/>
              </a:rPr>
              <a:t>Это поступающие в бюджет денежные средства от физических и юридических лиц в виде налоговых и неналоговых перечислений, а также средства от вышестоящего бюджета в виде межбюджетных трансфертов</a:t>
            </a:r>
            <a:endParaRPr lang="ru-RU" sz="1200" kern="0" dirty="0">
              <a:solidFill>
                <a:prstClr val="black"/>
              </a:solidFill>
            </a:endParaRPr>
          </a:p>
        </p:txBody>
      </p:sp>
      <p:sp>
        <p:nvSpPr>
          <p:cNvPr id="309258" name="TextBox 28"/>
          <p:cNvSpPr txBox="1">
            <a:spLocks noChangeArrowheads="1"/>
          </p:cNvSpPr>
          <p:nvPr/>
        </p:nvSpPr>
        <p:spPr bwMode="auto">
          <a:xfrm>
            <a:off x="6569654" y="1757592"/>
            <a:ext cx="2232248" cy="1696465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chemeClr val="accent2">
                    <a:lumMod val="75000"/>
                  </a:schemeClr>
                </a:solidFill>
                <a:cs typeface="Times New Roman" pitchFamily="18" charset="0"/>
              </a:rPr>
              <a:t>РАСХОДЫ</a:t>
            </a:r>
            <a:r>
              <a:rPr lang="ru-RU" altLang="ru-RU" sz="1400" b="1" dirty="0">
                <a:solidFill>
                  <a:schemeClr val="accent2">
                    <a:lumMod val="75000"/>
                  </a:schemeClr>
                </a:solidFill>
                <a:cs typeface="Times New Roman" pitchFamily="18" charset="0"/>
              </a:rPr>
              <a:t> 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dirty="0">
                <a:solidFill>
                  <a:srgbClr val="000000"/>
                </a:solidFill>
                <a:cs typeface="Times New Roman" pitchFamily="18" charset="0"/>
              </a:rPr>
              <a:t>Это выплачиваемые из бюджета денежные средства на образование, культуру, физическую культуру и спорт, молодежную политику, жилищно-коммунальное  и дорожное хозяйство, городские мероприятия и др.</a:t>
            </a:r>
            <a:endParaRPr lang="ru-RU" altLang="ru-RU" sz="1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9259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923134" y="217850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60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314" y="3146908"/>
            <a:ext cx="847725" cy="9834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61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7940" y="3151552"/>
            <a:ext cx="858838" cy="10489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62" name="TextBox 33"/>
          <p:cNvSpPr txBox="1">
            <a:spLocks noChangeArrowheads="1"/>
          </p:cNvSpPr>
          <p:nvPr/>
        </p:nvSpPr>
        <p:spPr bwMode="auto">
          <a:xfrm>
            <a:off x="2779412" y="4192702"/>
            <a:ext cx="1890649" cy="837092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rgbClr val="901DA3"/>
                </a:solidFill>
                <a:cs typeface="Times New Roman" pitchFamily="18" charset="0"/>
              </a:rPr>
              <a:t>ПРОФИЦИТ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dirty="0">
                <a:solidFill>
                  <a:srgbClr val="000000"/>
                </a:solidFill>
                <a:cs typeface="Times New Roman" pitchFamily="18" charset="0"/>
              </a:rPr>
              <a:t>Превышение доходов над расходами</a:t>
            </a:r>
          </a:p>
        </p:txBody>
      </p:sp>
      <p:sp>
        <p:nvSpPr>
          <p:cNvPr id="309263" name="TextBox 34"/>
          <p:cNvSpPr txBox="1">
            <a:spLocks noChangeArrowheads="1"/>
          </p:cNvSpPr>
          <p:nvPr/>
        </p:nvSpPr>
        <p:spPr bwMode="auto">
          <a:xfrm>
            <a:off x="4788026" y="4195926"/>
            <a:ext cx="1944216" cy="833945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rgbClr val="008080"/>
                </a:solidFill>
                <a:cs typeface="Times New Roman" pitchFamily="18" charset="0"/>
              </a:rPr>
              <a:t>ДЕФИЦИТ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dirty="0">
                <a:solidFill>
                  <a:srgbClr val="000000"/>
                </a:solidFill>
                <a:cs typeface="Times New Roman" pitchFamily="18" charset="0"/>
              </a:rPr>
              <a:t>Превышение расходов над доходами</a:t>
            </a:r>
          </a:p>
        </p:txBody>
      </p:sp>
      <p:sp>
        <p:nvSpPr>
          <p:cNvPr id="309265" name="TextBox 36"/>
          <p:cNvSpPr txBox="1">
            <a:spLocks noChangeArrowheads="1"/>
          </p:cNvSpPr>
          <p:nvPr/>
        </p:nvSpPr>
        <p:spPr bwMode="auto">
          <a:xfrm>
            <a:off x="7524354" y="4200493"/>
            <a:ext cx="1468863" cy="806978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b="1" u="sng" dirty="0">
                <a:solidFill>
                  <a:srgbClr val="006666"/>
                </a:solidFill>
                <a:cs typeface="Times New Roman" pitchFamily="18" charset="0"/>
              </a:rPr>
              <a:t>ИСТОЧНИКИ ПОКРЫТИЯ ДЕФИЦИТА</a:t>
            </a:r>
            <a:endParaRPr lang="ru-RU" altLang="ru-RU" sz="1400" dirty="0">
              <a:solidFill>
                <a:srgbClr val="006666"/>
              </a:solidFill>
              <a:cs typeface="Times New Roman" pitchFamily="18" charset="0"/>
            </a:endParaRPr>
          </a:p>
        </p:txBody>
      </p:sp>
      <p:pic>
        <p:nvPicPr>
          <p:cNvPr id="309266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6256" y="4437798"/>
            <a:ext cx="601662" cy="3500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Google Shape;63;p13"/>
          <p:cNvSpPr txBox="1">
            <a:spLocks/>
          </p:cNvSpPr>
          <p:nvPr/>
        </p:nvSpPr>
        <p:spPr>
          <a:xfrm>
            <a:off x="1839437" y="5"/>
            <a:ext cx="540784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ТАКОЕ БЮДЖЕТ?</a:t>
            </a:r>
          </a:p>
        </p:txBody>
      </p:sp>
      <p:sp>
        <p:nvSpPr>
          <p:cNvPr id="27" name="Freeform 39"/>
          <p:cNvSpPr>
            <a:spLocks noEditPoints="1"/>
          </p:cNvSpPr>
          <p:nvPr/>
        </p:nvSpPr>
        <p:spPr bwMode="auto">
          <a:xfrm>
            <a:off x="3535975" y="1995761"/>
            <a:ext cx="2268141" cy="99219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1" name="Google Shape;63;p13"/>
          <p:cNvSpPr txBox="1">
            <a:spLocks/>
          </p:cNvSpPr>
          <p:nvPr/>
        </p:nvSpPr>
        <p:spPr>
          <a:xfrm>
            <a:off x="3303307" y="2315121"/>
            <a:ext cx="2733477" cy="6248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Calibri"/>
                <a:ea typeface="+mn-ea"/>
                <a:cs typeface="Raleway" panose="020B0604020202020204" charset="0"/>
              </a:rPr>
              <a:t>Составляющие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Calibri"/>
                <a:ea typeface="+mn-ea"/>
                <a:cs typeface="Raleway" panose="020B0604020202020204" charset="0"/>
              </a:rPr>
              <a:t>бюджета</a:t>
            </a:r>
          </a:p>
        </p:txBody>
      </p:sp>
      <p:pic>
        <p:nvPicPr>
          <p:cNvPr id="32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5899727" y="217850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531" y="3377931"/>
            <a:ext cx="2527869" cy="172119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8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9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0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665257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2388070" y="169621"/>
            <a:ext cx="4848228" cy="1181366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101" name="Freeform 9"/>
          <p:cNvSpPr>
            <a:spLocks/>
          </p:cNvSpPr>
          <p:nvPr/>
        </p:nvSpPr>
        <p:spPr bwMode="auto">
          <a:xfrm>
            <a:off x="3083884" y="1461802"/>
            <a:ext cx="5596831" cy="660144"/>
          </a:xfrm>
          <a:custGeom>
            <a:avLst/>
            <a:gdLst>
              <a:gd name="T0" fmla="*/ 0 w 21600"/>
              <a:gd name="T1" fmla="*/ 10 h 21600"/>
              <a:gd name="T2" fmla="*/ 1669 w 21600"/>
              <a:gd name="T3" fmla="*/ 10835 h 21600"/>
              <a:gd name="T4" fmla="*/ 1 w 21600"/>
              <a:gd name="T5" fmla="*/ 21600 h 21600"/>
              <a:gd name="T6" fmla="*/ 19937 w 21600"/>
              <a:gd name="T7" fmla="*/ 21600 h 21600"/>
              <a:gd name="T8" fmla="*/ 21600 w 21600"/>
              <a:gd name="T9" fmla="*/ 10854 h 21600"/>
              <a:gd name="T10" fmla="*/ 19929 w 21600"/>
              <a:gd name="T11" fmla="*/ 0 h 21600"/>
              <a:gd name="T12" fmla="*/ 0 w 21600"/>
              <a:gd name="T13" fmla="*/ 10 h 21600"/>
              <a:gd name="T14" fmla="*/ 0 w 21600"/>
              <a:gd name="T15" fmla="*/ 1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600" h="21600">
                <a:moveTo>
                  <a:pt x="0" y="10"/>
                </a:moveTo>
                <a:lnTo>
                  <a:pt x="1669" y="10835"/>
                </a:lnTo>
                <a:lnTo>
                  <a:pt x="1" y="21600"/>
                </a:lnTo>
                <a:lnTo>
                  <a:pt x="19937" y="21600"/>
                </a:lnTo>
                <a:lnTo>
                  <a:pt x="21600" y="10854"/>
                </a:lnTo>
                <a:lnTo>
                  <a:pt x="19929" y="0"/>
                </a:lnTo>
                <a:lnTo>
                  <a:pt x="0" y="10"/>
                </a:lnTo>
                <a:close/>
                <a:moveTo>
                  <a:pt x="0" y="10"/>
                </a:moveTo>
              </a:path>
            </a:pathLst>
          </a:custGeom>
          <a:solidFill>
            <a:srgbClr val="99FFCC">
              <a:alpha val="48000"/>
            </a:srgbClr>
          </a:solidFill>
          <a:ln w="12700"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914400"/>
            <a:endParaRPr lang="en-US" sz="3600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" name="Group 100">
            <a:extLst>
              <a:ext uri="{FF2B5EF4-FFF2-40B4-BE49-F238E27FC236}">
                <a16:creationId xmlns="" xmlns:a16="http://schemas.microsoft.com/office/drawing/2014/main" id="{5F06642B-6025-4915-A398-B354C7B88564}"/>
              </a:ext>
            </a:extLst>
          </p:cNvPr>
          <p:cNvGrpSpPr>
            <a:grpSpLocks noChangeAspect="1"/>
          </p:cNvGrpSpPr>
          <p:nvPr/>
        </p:nvGrpSpPr>
        <p:grpSpPr>
          <a:xfrm>
            <a:off x="4014" y="208535"/>
            <a:ext cx="2895475" cy="3396065"/>
            <a:chOff x="4131441" y="1001713"/>
            <a:chExt cx="4411050" cy="5173663"/>
          </a:xfrm>
        </p:grpSpPr>
        <p:sp>
          <p:nvSpPr>
            <p:cNvPr id="6" name="Freeform 41">
              <a:extLst>
                <a:ext uri="{FF2B5EF4-FFF2-40B4-BE49-F238E27FC236}">
                  <a16:creationId xmlns="" xmlns:a16="http://schemas.microsoft.com/office/drawing/2014/main" id="{6A84507D-67FC-4227-94DC-59121BBCEF99}"/>
                </a:ext>
              </a:extLst>
            </p:cNvPr>
            <p:cNvSpPr>
              <a:spLocks noChangeAspect="1"/>
            </p:cNvSpPr>
            <p:nvPr/>
          </p:nvSpPr>
          <p:spPr bwMode="auto">
            <a:xfrm rot="21229038" flipH="1">
              <a:off x="7444525" y="2594021"/>
              <a:ext cx="1097966" cy="1844583"/>
            </a:xfrm>
            <a:custGeom>
              <a:avLst/>
              <a:gdLst>
                <a:gd name="T0" fmla="*/ 586 w 716"/>
                <a:gd name="T1" fmla="*/ 1200 h 1205"/>
                <a:gd name="T2" fmla="*/ 288 w 716"/>
                <a:gd name="T3" fmla="*/ 995 h 1205"/>
                <a:gd name="T4" fmla="*/ 86 w 716"/>
                <a:gd name="T5" fmla="*/ 669 h 1205"/>
                <a:gd name="T6" fmla="*/ 150 w 716"/>
                <a:gd name="T7" fmla="*/ 18 h 1205"/>
                <a:gd name="T8" fmla="*/ 161 w 716"/>
                <a:gd name="T9" fmla="*/ 0 h 1205"/>
                <a:gd name="T10" fmla="*/ 170 w 716"/>
                <a:gd name="T11" fmla="*/ 19 h 1205"/>
                <a:gd name="T12" fmla="*/ 182 w 716"/>
                <a:gd name="T13" fmla="*/ 43 h 1205"/>
                <a:gd name="T14" fmla="*/ 216 w 716"/>
                <a:gd name="T15" fmla="*/ 107 h 1205"/>
                <a:gd name="T16" fmla="*/ 218 w 716"/>
                <a:gd name="T17" fmla="*/ 108 h 1205"/>
                <a:gd name="T18" fmla="*/ 219 w 716"/>
                <a:gd name="T19" fmla="*/ 109 h 1205"/>
                <a:gd name="T20" fmla="*/ 265 w 716"/>
                <a:gd name="T21" fmla="*/ 137 h 1205"/>
                <a:gd name="T22" fmla="*/ 265 w 716"/>
                <a:gd name="T23" fmla="*/ 137 h 1205"/>
                <a:gd name="T24" fmla="*/ 352 w 716"/>
                <a:gd name="T25" fmla="*/ 118 h 1205"/>
                <a:gd name="T26" fmla="*/ 372 w 716"/>
                <a:gd name="T27" fmla="*/ 113 h 1205"/>
                <a:gd name="T28" fmla="*/ 390 w 716"/>
                <a:gd name="T29" fmla="*/ 110 h 1205"/>
                <a:gd name="T30" fmla="*/ 384 w 716"/>
                <a:gd name="T31" fmla="*/ 128 h 1205"/>
                <a:gd name="T32" fmla="*/ 435 w 716"/>
                <a:gd name="T33" fmla="*/ 579 h 1205"/>
                <a:gd name="T34" fmla="*/ 704 w 716"/>
                <a:gd name="T35" fmla="*/ 797 h 1205"/>
                <a:gd name="T36" fmla="*/ 716 w 716"/>
                <a:gd name="T37" fmla="*/ 800 h 1205"/>
                <a:gd name="T38" fmla="*/ 713 w 716"/>
                <a:gd name="T39" fmla="*/ 811 h 1205"/>
                <a:gd name="T40" fmla="*/ 689 w 716"/>
                <a:gd name="T41" fmla="*/ 889 h 1205"/>
                <a:gd name="T42" fmla="*/ 656 w 716"/>
                <a:gd name="T43" fmla="*/ 997 h 1205"/>
                <a:gd name="T44" fmla="*/ 636 w 716"/>
                <a:gd name="T45" fmla="*/ 1059 h 1205"/>
                <a:gd name="T46" fmla="*/ 623 w 716"/>
                <a:gd name="T47" fmla="*/ 1096 h 1205"/>
                <a:gd name="T48" fmla="*/ 612 w 716"/>
                <a:gd name="T49" fmla="*/ 1145 h 1205"/>
                <a:gd name="T50" fmla="*/ 601 w 716"/>
                <a:gd name="T51" fmla="*/ 1191 h 1205"/>
                <a:gd name="T52" fmla="*/ 599 w 716"/>
                <a:gd name="T53" fmla="*/ 1205 h 1205"/>
                <a:gd name="T54" fmla="*/ 586 w 716"/>
                <a:gd name="T55" fmla="*/ 120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6" h="1205">
                  <a:moveTo>
                    <a:pt x="586" y="1200"/>
                  </a:moveTo>
                  <a:cubicBezTo>
                    <a:pt x="479" y="1157"/>
                    <a:pt x="375" y="1087"/>
                    <a:pt x="288" y="995"/>
                  </a:cubicBezTo>
                  <a:cubicBezTo>
                    <a:pt x="197" y="901"/>
                    <a:pt x="127" y="788"/>
                    <a:pt x="86" y="669"/>
                  </a:cubicBezTo>
                  <a:cubicBezTo>
                    <a:pt x="32" y="516"/>
                    <a:pt x="0" y="279"/>
                    <a:pt x="150" y="18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4" y="25"/>
                    <a:pt x="178" y="34"/>
                    <a:pt x="182" y="43"/>
                  </a:cubicBezTo>
                  <a:cubicBezTo>
                    <a:pt x="192" y="63"/>
                    <a:pt x="209" y="101"/>
                    <a:pt x="216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25" y="113"/>
                    <a:pt x="258" y="134"/>
                    <a:pt x="265" y="137"/>
                  </a:cubicBezTo>
                  <a:cubicBezTo>
                    <a:pt x="265" y="137"/>
                    <a:pt x="265" y="137"/>
                    <a:pt x="265" y="137"/>
                  </a:cubicBezTo>
                  <a:cubicBezTo>
                    <a:pt x="280" y="137"/>
                    <a:pt x="328" y="124"/>
                    <a:pt x="352" y="118"/>
                  </a:cubicBezTo>
                  <a:cubicBezTo>
                    <a:pt x="363" y="115"/>
                    <a:pt x="369" y="114"/>
                    <a:pt x="372" y="113"/>
                  </a:cubicBezTo>
                  <a:cubicBezTo>
                    <a:pt x="390" y="110"/>
                    <a:pt x="390" y="110"/>
                    <a:pt x="390" y="110"/>
                  </a:cubicBezTo>
                  <a:cubicBezTo>
                    <a:pt x="384" y="128"/>
                    <a:pt x="384" y="128"/>
                    <a:pt x="384" y="128"/>
                  </a:cubicBezTo>
                  <a:cubicBezTo>
                    <a:pt x="340" y="265"/>
                    <a:pt x="360" y="442"/>
                    <a:pt x="435" y="579"/>
                  </a:cubicBezTo>
                  <a:cubicBezTo>
                    <a:pt x="479" y="659"/>
                    <a:pt x="562" y="761"/>
                    <a:pt x="704" y="797"/>
                  </a:cubicBezTo>
                  <a:cubicBezTo>
                    <a:pt x="716" y="800"/>
                    <a:pt x="716" y="800"/>
                    <a:pt x="716" y="800"/>
                  </a:cubicBezTo>
                  <a:cubicBezTo>
                    <a:pt x="713" y="811"/>
                    <a:pt x="713" y="811"/>
                    <a:pt x="713" y="811"/>
                  </a:cubicBezTo>
                  <a:cubicBezTo>
                    <a:pt x="709" y="825"/>
                    <a:pt x="699" y="856"/>
                    <a:pt x="689" y="889"/>
                  </a:cubicBezTo>
                  <a:cubicBezTo>
                    <a:pt x="675" y="932"/>
                    <a:pt x="658" y="987"/>
                    <a:pt x="656" y="997"/>
                  </a:cubicBezTo>
                  <a:cubicBezTo>
                    <a:pt x="651" y="1022"/>
                    <a:pt x="643" y="1042"/>
                    <a:pt x="636" y="1059"/>
                  </a:cubicBezTo>
                  <a:cubicBezTo>
                    <a:pt x="630" y="1072"/>
                    <a:pt x="626" y="1084"/>
                    <a:pt x="623" y="1096"/>
                  </a:cubicBezTo>
                  <a:cubicBezTo>
                    <a:pt x="620" y="1111"/>
                    <a:pt x="616" y="1129"/>
                    <a:pt x="612" y="1145"/>
                  </a:cubicBezTo>
                  <a:cubicBezTo>
                    <a:pt x="608" y="1163"/>
                    <a:pt x="603" y="1179"/>
                    <a:pt x="601" y="1191"/>
                  </a:cubicBezTo>
                  <a:cubicBezTo>
                    <a:pt x="599" y="1205"/>
                    <a:pt x="599" y="1205"/>
                    <a:pt x="599" y="1205"/>
                  </a:cubicBezTo>
                  <a:lnTo>
                    <a:pt x="586" y="1200"/>
                  </a:lnTo>
                  <a:close/>
                </a:path>
              </a:pathLst>
            </a:custGeom>
            <a:gradFill flip="none" rotWithShape="1">
              <a:gsLst>
                <a:gs pos="10000">
                  <a:sysClr val="window" lastClr="FFFFFF">
                    <a:alpha val="59000"/>
                  </a:sysClr>
                </a:gs>
                <a:gs pos="87000">
                  <a:srgbClr val="92CAD2">
                    <a:alpha val="0"/>
                  </a:srgb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IN" kern="0" smtClean="0">
                <a:solidFill>
                  <a:prstClr val="black"/>
                </a:solidFill>
                <a:latin typeface="Signika Negative"/>
              </a:endParaRPr>
            </a:p>
          </p:txBody>
        </p:sp>
        <p:sp>
          <p:nvSpPr>
            <p:cNvPr id="7" name="Freeform 41">
              <a:extLst>
                <a:ext uri="{FF2B5EF4-FFF2-40B4-BE49-F238E27FC236}">
                  <a16:creationId xmlns="" xmlns:a16="http://schemas.microsoft.com/office/drawing/2014/main" id="{5628FDF6-7ACD-42B9-99C9-7D3EF49A38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31441" y="2902043"/>
              <a:ext cx="1097966" cy="1844583"/>
            </a:xfrm>
            <a:custGeom>
              <a:avLst/>
              <a:gdLst>
                <a:gd name="T0" fmla="*/ 586 w 716"/>
                <a:gd name="T1" fmla="*/ 1200 h 1205"/>
                <a:gd name="T2" fmla="*/ 288 w 716"/>
                <a:gd name="T3" fmla="*/ 995 h 1205"/>
                <a:gd name="T4" fmla="*/ 86 w 716"/>
                <a:gd name="T5" fmla="*/ 669 h 1205"/>
                <a:gd name="T6" fmla="*/ 150 w 716"/>
                <a:gd name="T7" fmla="*/ 18 h 1205"/>
                <a:gd name="T8" fmla="*/ 161 w 716"/>
                <a:gd name="T9" fmla="*/ 0 h 1205"/>
                <a:gd name="T10" fmla="*/ 170 w 716"/>
                <a:gd name="T11" fmla="*/ 19 h 1205"/>
                <a:gd name="T12" fmla="*/ 182 w 716"/>
                <a:gd name="T13" fmla="*/ 43 h 1205"/>
                <a:gd name="T14" fmla="*/ 216 w 716"/>
                <a:gd name="T15" fmla="*/ 107 h 1205"/>
                <a:gd name="T16" fmla="*/ 218 w 716"/>
                <a:gd name="T17" fmla="*/ 108 h 1205"/>
                <a:gd name="T18" fmla="*/ 219 w 716"/>
                <a:gd name="T19" fmla="*/ 109 h 1205"/>
                <a:gd name="T20" fmla="*/ 265 w 716"/>
                <a:gd name="T21" fmla="*/ 137 h 1205"/>
                <a:gd name="T22" fmla="*/ 265 w 716"/>
                <a:gd name="T23" fmla="*/ 137 h 1205"/>
                <a:gd name="T24" fmla="*/ 352 w 716"/>
                <a:gd name="T25" fmla="*/ 118 h 1205"/>
                <a:gd name="T26" fmla="*/ 372 w 716"/>
                <a:gd name="T27" fmla="*/ 113 h 1205"/>
                <a:gd name="T28" fmla="*/ 390 w 716"/>
                <a:gd name="T29" fmla="*/ 110 h 1205"/>
                <a:gd name="T30" fmla="*/ 384 w 716"/>
                <a:gd name="T31" fmla="*/ 128 h 1205"/>
                <a:gd name="T32" fmla="*/ 435 w 716"/>
                <a:gd name="T33" fmla="*/ 579 h 1205"/>
                <a:gd name="T34" fmla="*/ 704 w 716"/>
                <a:gd name="T35" fmla="*/ 797 h 1205"/>
                <a:gd name="T36" fmla="*/ 716 w 716"/>
                <a:gd name="T37" fmla="*/ 800 h 1205"/>
                <a:gd name="T38" fmla="*/ 713 w 716"/>
                <a:gd name="T39" fmla="*/ 811 h 1205"/>
                <a:gd name="T40" fmla="*/ 689 w 716"/>
                <a:gd name="T41" fmla="*/ 889 h 1205"/>
                <a:gd name="T42" fmla="*/ 656 w 716"/>
                <a:gd name="T43" fmla="*/ 997 h 1205"/>
                <a:gd name="T44" fmla="*/ 636 w 716"/>
                <a:gd name="T45" fmla="*/ 1059 h 1205"/>
                <a:gd name="T46" fmla="*/ 623 w 716"/>
                <a:gd name="T47" fmla="*/ 1096 h 1205"/>
                <a:gd name="T48" fmla="*/ 612 w 716"/>
                <a:gd name="T49" fmla="*/ 1145 h 1205"/>
                <a:gd name="T50" fmla="*/ 601 w 716"/>
                <a:gd name="T51" fmla="*/ 1191 h 1205"/>
                <a:gd name="T52" fmla="*/ 599 w 716"/>
                <a:gd name="T53" fmla="*/ 1205 h 1205"/>
                <a:gd name="T54" fmla="*/ 586 w 716"/>
                <a:gd name="T55" fmla="*/ 120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6" h="1205">
                  <a:moveTo>
                    <a:pt x="586" y="1200"/>
                  </a:moveTo>
                  <a:cubicBezTo>
                    <a:pt x="479" y="1157"/>
                    <a:pt x="375" y="1087"/>
                    <a:pt x="288" y="995"/>
                  </a:cubicBezTo>
                  <a:cubicBezTo>
                    <a:pt x="197" y="901"/>
                    <a:pt x="127" y="788"/>
                    <a:pt x="86" y="669"/>
                  </a:cubicBezTo>
                  <a:cubicBezTo>
                    <a:pt x="32" y="516"/>
                    <a:pt x="0" y="279"/>
                    <a:pt x="150" y="18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70" y="19"/>
                    <a:pt x="170" y="19"/>
                    <a:pt x="170" y="19"/>
                  </a:cubicBezTo>
                  <a:cubicBezTo>
                    <a:pt x="174" y="25"/>
                    <a:pt x="178" y="34"/>
                    <a:pt x="182" y="43"/>
                  </a:cubicBezTo>
                  <a:cubicBezTo>
                    <a:pt x="192" y="63"/>
                    <a:pt x="209" y="101"/>
                    <a:pt x="216" y="107"/>
                  </a:cubicBezTo>
                  <a:cubicBezTo>
                    <a:pt x="218" y="108"/>
                    <a:pt x="218" y="108"/>
                    <a:pt x="218" y="108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25" y="113"/>
                    <a:pt x="258" y="134"/>
                    <a:pt x="265" y="137"/>
                  </a:cubicBezTo>
                  <a:cubicBezTo>
                    <a:pt x="265" y="137"/>
                    <a:pt x="265" y="137"/>
                    <a:pt x="265" y="137"/>
                  </a:cubicBezTo>
                  <a:cubicBezTo>
                    <a:pt x="280" y="137"/>
                    <a:pt x="328" y="124"/>
                    <a:pt x="352" y="118"/>
                  </a:cubicBezTo>
                  <a:cubicBezTo>
                    <a:pt x="363" y="115"/>
                    <a:pt x="369" y="114"/>
                    <a:pt x="372" y="113"/>
                  </a:cubicBezTo>
                  <a:cubicBezTo>
                    <a:pt x="390" y="110"/>
                    <a:pt x="390" y="110"/>
                    <a:pt x="390" y="110"/>
                  </a:cubicBezTo>
                  <a:cubicBezTo>
                    <a:pt x="384" y="128"/>
                    <a:pt x="384" y="128"/>
                    <a:pt x="384" y="128"/>
                  </a:cubicBezTo>
                  <a:cubicBezTo>
                    <a:pt x="340" y="265"/>
                    <a:pt x="360" y="442"/>
                    <a:pt x="435" y="579"/>
                  </a:cubicBezTo>
                  <a:cubicBezTo>
                    <a:pt x="479" y="659"/>
                    <a:pt x="562" y="761"/>
                    <a:pt x="704" y="797"/>
                  </a:cubicBezTo>
                  <a:cubicBezTo>
                    <a:pt x="716" y="800"/>
                    <a:pt x="716" y="800"/>
                    <a:pt x="716" y="800"/>
                  </a:cubicBezTo>
                  <a:cubicBezTo>
                    <a:pt x="713" y="811"/>
                    <a:pt x="713" y="811"/>
                    <a:pt x="713" y="811"/>
                  </a:cubicBezTo>
                  <a:cubicBezTo>
                    <a:pt x="709" y="825"/>
                    <a:pt x="699" y="856"/>
                    <a:pt x="689" y="889"/>
                  </a:cubicBezTo>
                  <a:cubicBezTo>
                    <a:pt x="675" y="932"/>
                    <a:pt x="658" y="987"/>
                    <a:pt x="656" y="997"/>
                  </a:cubicBezTo>
                  <a:cubicBezTo>
                    <a:pt x="651" y="1022"/>
                    <a:pt x="643" y="1042"/>
                    <a:pt x="636" y="1059"/>
                  </a:cubicBezTo>
                  <a:cubicBezTo>
                    <a:pt x="630" y="1072"/>
                    <a:pt x="626" y="1084"/>
                    <a:pt x="623" y="1096"/>
                  </a:cubicBezTo>
                  <a:cubicBezTo>
                    <a:pt x="620" y="1111"/>
                    <a:pt x="616" y="1129"/>
                    <a:pt x="612" y="1145"/>
                  </a:cubicBezTo>
                  <a:cubicBezTo>
                    <a:pt x="608" y="1163"/>
                    <a:pt x="603" y="1179"/>
                    <a:pt x="601" y="1191"/>
                  </a:cubicBezTo>
                  <a:cubicBezTo>
                    <a:pt x="599" y="1205"/>
                    <a:pt x="599" y="1205"/>
                    <a:pt x="599" y="1205"/>
                  </a:cubicBezTo>
                  <a:lnTo>
                    <a:pt x="586" y="1200"/>
                  </a:lnTo>
                  <a:close/>
                </a:path>
              </a:pathLst>
            </a:custGeom>
            <a:gradFill flip="none" rotWithShape="1">
              <a:gsLst>
                <a:gs pos="10000">
                  <a:sysClr val="window" lastClr="FFFFFF">
                    <a:alpha val="59000"/>
                  </a:sysClr>
                </a:gs>
                <a:gs pos="100000">
                  <a:srgbClr val="92CAD2">
                    <a:alpha val="4000"/>
                  </a:srgbClr>
                </a:gs>
              </a:gsLst>
              <a:lin ang="5400000" scaled="1"/>
              <a:tileRect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IN" kern="0" smtClean="0">
                <a:solidFill>
                  <a:prstClr val="black"/>
                </a:solidFill>
                <a:latin typeface="Signika Negative"/>
              </a:endParaRPr>
            </a:p>
          </p:txBody>
        </p:sp>
        <p:grpSp>
          <p:nvGrpSpPr>
            <p:cNvPr id="8" name="Group 98">
              <a:extLst>
                <a:ext uri="{FF2B5EF4-FFF2-40B4-BE49-F238E27FC236}">
                  <a16:creationId xmlns="" xmlns:a16="http://schemas.microsoft.com/office/drawing/2014/main" id="{B8421468-0165-4273-8664-E2F2041FB8CF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194175" y="1001713"/>
              <a:ext cx="4254500" cy="3963988"/>
              <a:chOff x="4194175" y="1001713"/>
              <a:chExt cx="4254500" cy="3963988"/>
            </a:xfrm>
          </p:grpSpPr>
          <p:grpSp>
            <p:nvGrpSpPr>
              <p:cNvPr id="33" name="Group 90">
                <a:extLst>
                  <a:ext uri="{FF2B5EF4-FFF2-40B4-BE49-F238E27FC236}">
                    <a16:creationId xmlns="" xmlns:a16="http://schemas.microsoft.com/office/drawing/2014/main" id="{89573534-2DE6-4EDA-9651-ABC3ADF52E8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243513" y="1141413"/>
                <a:ext cx="541338" cy="539750"/>
                <a:chOff x="5243513" y="1141413"/>
                <a:chExt cx="541338" cy="539750"/>
              </a:xfrm>
            </p:grpSpPr>
            <p:sp>
              <p:nvSpPr>
                <p:cNvPr id="86" name="Oval 42">
                  <a:extLst>
                    <a:ext uri="{FF2B5EF4-FFF2-40B4-BE49-F238E27FC236}">
                      <a16:creationId xmlns="" xmlns:a16="http://schemas.microsoft.com/office/drawing/2014/main" id="{C7F0507D-B10F-4CB9-B0EA-62231DBA63B3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5243513" y="1141413"/>
                  <a:ext cx="541338" cy="5397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7" name="Freeform 43">
                  <a:extLst>
                    <a:ext uri="{FF2B5EF4-FFF2-40B4-BE49-F238E27FC236}">
                      <a16:creationId xmlns="" xmlns:a16="http://schemas.microsoft.com/office/drawing/2014/main" id="{44205E9C-B8CB-4FB8-B2BF-C727F683860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32413" y="1392238"/>
                  <a:ext cx="146050" cy="138113"/>
                </a:xfrm>
                <a:custGeom>
                  <a:avLst/>
                  <a:gdLst>
                    <a:gd name="T0" fmla="*/ 92 w 92"/>
                    <a:gd name="T1" fmla="*/ 16 h 87"/>
                    <a:gd name="T2" fmla="*/ 0 w 92"/>
                    <a:gd name="T3" fmla="*/ 0 h 87"/>
                    <a:gd name="T4" fmla="*/ 29 w 92"/>
                    <a:gd name="T5" fmla="*/ 87 h 87"/>
                    <a:gd name="T6" fmla="*/ 92 w 92"/>
                    <a:gd name="T7" fmla="*/ 16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2" h="87">
                      <a:moveTo>
                        <a:pt x="92" y="16"/>
                      </a:moveTo>
                      <a:lnTo>
                        <a:pt x="0" y="0"/>
                      </a:lnTo>
                      <a:lnTo>
                        <a:pt x="29" y="87"/>
                      </a:lnTo>
                      <a:lnTo>
                        <a:pt x="92" y="16"/>
                      </a:lnTo>
                      <a:close/>
                    </a:path>
                  </a:pathLst>
                </a:custGeom>
                <a:solidFill>
                  <a:srgbClr val="91D1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8" name="Freeform 44">
                  <a:extLst>
                    <a:ext uri="{FF2B5EF4-FFF2-40B4-BE49-F238E27FC236}">
                      <a16:creationId xmlns="" xmlns:a16="http://schemas.microsoft.com/office/drawing/2014/main" id="{51F0939B-ACE5-4B88-BE85-FC16BABBB63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30825" y="1273176"/>
                  <a:ext cx="301625" cy="130175"/>
                </a:xfrm>
                <a:custGeom>
                  <a:avLst/>
                  <a:gdLst>
                    <a:gd name="T0" fmla="*/ 190 w 190"/>
                    <a:gd name="T1" fmla="*/ 0 h 82"/>
                    <a:gd name="T2" fmla="*/ 0 w 190"/>
                    <a:gd name="T3" fmla="*/ 63 h 82"/>
                    <a:gd name="T4" fmla="*/ 113 w 190"/>
                    <a:gd name="T5" fmla="*/ 82 h 82"/>
                    <a:gd name="T6" fmla="*/ 190 w 190"/>
                    <a:gd name="T7" fmla="*/ 0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90" h="82">
                      <a:moveTo>
                        <a:pt x="190" y="0"/>
                      </a:moveTo>
                      <a:lnTo>
                        <a:pt x="0" y="63"/>
                      </a:lnTo>
                      <a:lnTo>
                        <a:pt x="113" y="82"/>
                      </a:lnTo>
                      <a:lnTo>
                        <a:pt x="190" y="0"/>
                      </a:lnTo>
                      <a:close/>
                    </a:path>
                  </a:pathLst>
                </a:custGeom>
                <a:solidFill>
                  <a:srgbClr val="91D1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9" name="Freeform 45">
                  <a:extLst>
                    <a:ext uri="{FF2B5EF4-FFF2-40B4-BE49-F238E27FC236}">
                      <a16:creationId xmlns="" xmlns:a16="http://schemas.microsoft.com/office/drawing/2014/main" id="{6A8C6236-2B06-4D8F-8D58-176C162B79C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541963" y="1285876"/>
                  <a:ext cx="149225" cy="139700"/>
                </a:xfrm>
                <a:custGeom>
                  <a:avLst/>
                  <a:gdLst>
                    <a:gd name="T0" fmla="*/ 0 w 94"/>
                    <a:gd name="T1" fmla="*/ 69 h 88"/>
                    <a:gd name="T2" fmla="*/ 94 w 94"/>
                    <a:gd name="T3" fmla="*/ 88 h 88"/>
                    <a:gd name="T4" fmla="*/ 63 w 94"/>
                    <a:gd name="T5" fmla="*/ 0 h 88"/>
                    <a:gd name="T6" fmla="*/ 0 w 94"/>
                    <a:gd name="T7" fmla="*/ 69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4" h="88">
                      <a:moveTo>
                        <a:pt x="0" y="69"/>
                      </a:moveTo>
                      <a:lnTo>
                        <a:pt x="94" y="88"/>
                      </a:lnTo>
                      <a:lnTo>
                        <a:pt x="63" y="0"/>
                      </a:lnTo>
                      <a:lnTo>
                        <a:pt x="0" y="69"/>
                      </a:lnTo>
                      <a:close/>
                    </a:path>
                  </a:pathLst>
                </a:custGeom>
                <a:solidFill>
                  <a:srgbClr val="91D1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90" name="Freeform 46">
                  <a:extLst>
                    <a:ext uri="{FF2B5EF4-FFF2-40B4-BE49-F238E27FC236}">
                      <a16:creationId xmlns="" xmlns:a16="http://schemas.microsoft.com/office/drawing/2014/main" id="{232E8469-3281-423C-9715-1CBDE93E6C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387975" y="1411288"/>
                  <a:ext cx="306388" cy="134938"/>
                </a:xfrm>
                <a:custGeom>
                  <a:avLst/>
                  <a:gdLst>
                    <a:gd name="T0" fmla="*/ 91 w 193"/>
                    <a:gd name="T1" fmla="*/ 0 h 85"/>
                    <a:gd name="T2" fmla="*/ 82 w 193"/>
                    <a:gd name="T3" fmla="*/ 9 h 85"/>
                    <a:gd name="T4" fmla="*/ 69 w 193"/>
                    <a:gd name="T5" fmla="*/ 6 h 85"/>
                    <a:gd name="T6" fmla="*/ 0 w 193"/>
                    <a:gd name="T7" fmla="*/ 85 h 85"/>
                    <a:gd name="T8" fmla="*/ 193 w 193"/>
                    <a:gd name="T9" fmla="*/ 20 h 85"/>
                    <a:gd name="T10" fmla="*/ 91 w 193"/>
                    <a:gd name="T11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93" h="85">
                      <a:moveTo>
                        <a:pt x="91" y="0"/>
                      </a:moveTo>
                      <a:lnTo>
                        <a:pt x="82" y="9"/>
                      </a:lnTo>
                      <a:lnTo>
                        <a:pt x="69" y="6"/>
                      </a:lnTo>
                      <a:lnTo>
                        <a:pt x="0" y="85"/>
                      </a:lnTo>
                      <a:lnTo>
                        <a:pt x="193" y="20"/>
                      </a:lnTo>
                      <a:lnTo>
                        <a:pt x="91" y="0"/>
                      </a:lnTo>
                      <a:close/>
                    </a:path>
                  </a:pathLst>
                </a:custGeom>
                <a:solidFill>
                  <a:srgbClr val="91D1D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  <p:grpSp>
            <p:nvGrpSpPr>
              <p:cNvPr id="34" name="Group 95">
                <a:extLst>
                  <a:ext uri="{FF2B5EF4-FFF2-40B4-BE49-F238E27FC236}">
                    <a16:creationId xmlns="" xmlns:a16="http://schemas.microsoft.com/office/drawing/2014/main" id="{572B8ED7-4F09-4F7B-89E3-0EBA33258BDB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810500" y="3103564"/>
                <a:ext cx="638175" cy="638175"/>
                <a:chOff x="7810500" y="3103564"/>
                <a:chExt cx="638175" cy="638175"/>
              </a:xfrm>
            </p:grpSpPr>
            <p:sp>
              <p:nvSpPr>
                <p:cNvPr id="76" name="Freeform 47">
                  <a:extLst>
                    <a:ext uri="{FF2B5EF4-FFF2-40B4-BE49-F238E27FC236}">
                      <a16:creationId xmlns="" xmlns:a16="http://schemas.microsoft.com/office/drawing/2014/main" id="{B64329E3-5260-4B9E-8083-F23148E202C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0500" y="3103564"/>
                  <a:ext cx="638175" cy="638175"/>
                </a:xfrm>
                <a:custGeom>
                  <a:avLst/>
                  <a:gdLst>
                    <a:gd name="T0" fmla="*/ 588 w 640"/>
                    <a:gd name="T1" fmla="*/ 415 h 641"/>
                    <a:gd name="T2" fmla="*/ 225 w 640"/>
                    <a:gd name="T3" fmla="*/ 588 h 641"/>
                    <a:gd name="T4" fmla="*/ 52 w 640"/>
                    <a:gd name="T5" fmla="*/ 226 h 641"/>
                    <a:gd name="T6" fmla="*/ 415 w 640"/>
                    <a:gd name="T7" fmla="*/ 52 h 641"/>
                    <a:gd name="T8" fmla="*/ 588 w 640"/>
                    <a:gd name="T9" fmla="*/ 415 h 6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40" h="641">
                      <a:moveTo>
                        <a:pt x="588" y="415"/>
                      </a:moveTo>
                      <a:cubicBezTo>
                        <a:pt x="536" y="563"/>
                        <a:pt x="373" y="641"/>
                        <a:pt x="225" y="588"/>
                      </a:cubicBezTo>
                      <a:cubicBezTo>
                        <a:pt x="77" y="536"/>
                        <a:pt x="0" y="374"/>
                        <a:pt x="52" y="226"/>
                      </a:cubicBezTo>
                      <a:cubicBezTo>
                        <a:pt x="104" y="78"/>
                        <a:pt x="267" y="0"/>
                        <a:pt x="415" y="52"/>
                      </a:cubicBezTo>
                      <a:cubicBezTo>
                        <a:pt x="563" y="105"/>
                        <a:pt x="640" y="267"/>
                        <a:pt x="588" y="415"/>
                      </a:cubicBez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7" name="Freeform 48">
                  <a:extLst>
                    <a:ext uri="{FF2B5EF4-FFF2-40B4-BE49-F238E27FC236}">
                      <a16:creationId xmlns="" xmlns:a16="http://schemas.microsoft.com/office/drawing/2014/main" id="{2F98DEE6-8355-4FB2-9EE8-1715C6DC3A6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270875" y="3294063"/>
                  <a:ext cx="42863" cy="42863"/>
                </a:xfrm>
                <a:custGeom>
                  <a:avLst/>
                  <a:gdLst>
                    <a:gd name="T0" fmla="*/ 40 w 44"/>
                    <a:gd name="T1" fmla="*/ 28 h 43"/>
                    <a:gd name="T2" fmla="*/ 16 w 44"/>
                    <a:gd name="T3" fmla="*/ 40 h 43"/>
                    <a:gd name="T4" fmla="*/ 4 w 44"/>
                    <a:gd name="T5" fmla="*/ 15 h 43"/>
                    <a:gd name="T6" fmla="*/ 28 w 44"/>
                    <a:gd name="T7" fmla="*/ 3 h 43"/>
                    <a:gd name="T8" fmla="*/ 40 w 44"/>
                    <a:gd name="T9" fmla="*/ 2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3">
                      <a:moveTo>
                        <a:pt x="40" y="28"/>
                      </a:moveTo>
                      <a:cubicBezTo>
                        <a:pt x="37" y="38"/>
                        <a:pt x="26" y="43"/>
                        <a:pt x="16" y="40"/>
                      </a:cubicBezTo>
                      <a:cubicBezTo>
                        <a:pt x="6" y="36"/>
                        <a:pt x="0" y="25"/>
                        <a:pt x="4" y="15"/>
                      </a:cubicBezTo>
                      <a:cubicBezTo>
                        <a:pt x="7" y="5"/>
                        <a:pt x="18" y="0"/>
                        <a:pt x="28" y="3"/>
                      </a:cubicBezTo>
                      <a:cubicBezTo>
                        <a:pt x="39" y="7"/>
                        <a:pt x="44" y="18"/>
                        <a:pt x="40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8" name="Freeform 49">
                  <a:extLst>
                    <a:ext uri="{FF2B5EF4-FFF2-40B4-BE49-F238E27FC236}">
                      <a16:creationId xmlns="" xmlns:a16="http://schemas.microsoft.com/office/drawing/2014/main" id="{8A0AC947-6297-474A-A5B3-4D0DB09B04F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223250" y="3322638"/>
                  <a:ext cx="104775" cy="82550"/>
                </a:xfrm>
                <a:custGeom>
                  <a:avLst/>
                  <a:gdLst>
                    <a:gd name="T0" fmla="*/ 88 w 105"/>
                    <a:gd name="T1" fmla="*/ 83 h 83"/>
                    <a:gd name="T2" fmla="*/ 102 w 105"/>
                    <a:gd name="T3" fmla="*/ 45 h 83"/>
                    <a:gd name="T4" fmla="*/ 91 w 105"/>
                    <a:gd name="T5" fmla="*/ 23 h 83"/>
                    <a:gd name="T6" fmla="*/ 78 w 105"/>
                    <a:gd name="T7" fmla="*/ 18 h 83"/>
                    <a:gd name="T8" fmla="*/ 64 w 105"/>
                    <a:gd name="T9" fmla="*/ 25 h 83"/>
                    <a:gd name="T10" fmla="*/ 55 w 105"/>
                    <a:gd name="T11" fmla="*/ 22 h 83"/>
                    <a:gd name="T12" fmla="*/ 48 w 105"/>
                    <a:gd name="T13" fmla="*/ 8 h 83"/>
                    <a:gd name="T14" fmla="*/ 35 w 105"/>
                    <a:gd name="T15" fmla="*/ 3 h 83"/>
                    <a:gd name="T16" fmla="*/ 13 w 105"/>
                    <a:gd name="T17" fmla="*/ 14 h 83"/>
                    <a:gd name="T18" fmla="*/ 0 w 105"/>
                    <a:gd name="T19" fmla="*/ 52 h 83"/>
                    <a:gd name="T20" fmla="*/ 88 w 105"/>
                    <a:gd name="T21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5" h="83">
                      <a:moveTo>
                        <a:pt x="88" y="83"/>
                      </a:moveTo>
                      <a:cubicBezTo>
                        <a:pt x="102" y="45"/>
                        <a:pt x="102" y="45"/>
                        <a:pt x="102" y="45"/>
                      </a:cubicBezTo>
                      <a:cubicBezTo>
                        <a:pt x="105" y="36"/>
                        <a:pt x="100" y="26"/>
                        <a:pt x="91" y="23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64" y="25"/>
                        <a:pt x="64" y="25"/>
                        <a:pt x="64" y="25"/>
                      </a:cubicBezTo>
                      <a:cubicBezTo>
                        <a:pt x="60" y="27"/>
                        <a:pt x="57" y="25"/>
                        <a:pt x="55" y="22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6" y="0"/>
                        <a:pt x="16" y="5"/>
                        <a:pt x="13" y="14"/>
                      </a:cubicBezTo>
                      <a:cubicBezTo>
                        <a:pt x="0" y="52"/>
                        <a:pt x="0" y="52"/>
                        <a:pt x="0" y="52"/>
                      </a:cubicBezTo>
                      <a:lnTo>
                        <a:pt x="88" y="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9" name="Freeform 50">
                  <a:extLst>
                    <a:ext uri="{FF2B5EF4-FFF2-40B4-BE49-F238E27FC236}">
                      <a16:creationId xmlns="" xmlns:a16="http://schemas.microsoft.com/office/drawing/2014/main" id="{4E768A7F-27BC-4167-8D92-AD16DA102F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231188" y="3406776"/>
                  <a:ext cx="42863" cy="42863"/>
                </a:xfrm>
                <a:custGeom>
                  <a:avLst/>
                  <a:gdLst>
                    <a:gd name="T0" fmla="*/ 40 w 43"/>
                    <a:gd name="T1" fmla="*/ 28 h 44"/>
                    <a:gd name="T2" fmla="*/ 15 w 43"/>
                    <a:gd name="T3" fmla="*/ 40 h 44"/>
                    <a:gd name="T4" fmla="*/ 3 w 43"/>
                    <a:gd name="T5" fmla="*/ 15 h 44"/>
                    <a:gd name="T6" fmla="*/ 28 w 43"/>
                    <a:gd name="T7" fmla="*/ 4 h 44"/>
                    <a:gd name="T8" fmla="*/ 40 w 43"/>
                    <a:gd name="T9" fmla="*/ 28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3" h="44">
                      <a:moveTo>
                        <a:pt x="40" y="28"/>
                      </a:moveTo>
                      <a:cubicBezTo>
                        <a:pt x="36" y="38"/>
                        <a:pt x="25" y="44"/>
                        <a:pt x="15" y="40"/>
                      </a:cubicBezTo>
                      <a:cubicBezTo>
                        <a:pt x="5" y="36"/>
                        <a:pt x="0" y="25"/>
                        <a:pt x="3" y="15"/>
                      </a:cubicBezTo>
                      <a:cubicBezTo>
                        <a:pt x="7" y="5"/>
                        <a:pt x="18" y="0"/>
                        <a:pt x="28" y="4"/>
                      </a:cubicBezTo>
                      <a:cubicBezTo>
                        <a:pt x="38" y="7"/>
                        <a:pt x="43" y="18"/>
                        <a:pt x="40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0" name="Freeform 51">
                  <a:extLst>
                    <a:ext uri="{FF2B5EF4-FFF2-40B4-BE49-F238E27FC236}">
                      <a16:creationId xmlns="" xmlns:a16="http://schemas.microsoft.com/office/drawing/2014/main" id="{F10DD626-0E4B-4B8A-9606-CB1F117DFC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81975" y="3433763"/>
                  <a:ext cx="104775" cy="82550"/>
                </a:xfrm>
                <a:custGeom>
                  <a:avLst/>
                  <a:gdLst>
                    <a:gd name="T0" fmla="*/ 89 w 105"/>
                    <a:gd name="T1" fmla="*/ 83 h 83"/>
                    <a:gd name="T2" fmla="*/ 102 w 105"/>
                    <a:gd name="T3" fmla="*/ 45 h 83"/>
                    <a:gd name="T4" fmla="*/ 92 w 105"/>
                    <a:gd name="T5" fmla="*/ 23 h 83"/>
                    <a:gd name="T6" fmla="*/ 78 w 105"/>
                    <a:gd name="T7" fmla="*/ 19 h 83"/>
                    <a:gd name="T8" fmla="*/ 64 w 105"/>
                    <a:gd name="T9" fmla="*/ 25 h 83"/>
                    <a:gd name="T10" fmla="*/ 56 w 105"/>
                    <a:gd name="T11" fmla="*/ 23 h 83"/>
                    <a:gd name="T12" fmla="*/ 49 w 105"/>
                    <a:gd name="T13" fmla="*/ 8 h 83"/>
                    <a:gd name="T14" fmla="*/ 35 w 105"/>
                    <a:gd name="T15" fmla="*/ 3 h 83"/>
                    <a:gd name="T16" fmla="*/ 14 w 105"/>
                    <a:gd name="T17" fmla="*/ 14 h 83"/>
                    <a:gd name="T18" fmla="*/ 0 w 105"/>
                    <a:gd name="T19" fmla="*/ 52 h 83"/>
                    <a:gd name="T20" fmla="*/ 89 w 105"/>
                    <a:gd name="T21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5" h="83">
                      <a:moveTo>
                        <a:pt x="89" y="83"/>
                      </a:moveTo>
                      <a:cubicBezTo>
                        <a:pt x="102" y="45"/>
                        <a:pt x="102" y="45"/>
                        <a:pt x="102" y="45"/>
                      </a:cubicBezTo>
                      <a:cubicBezTo>
                        <a:pt x="105" y="36"/>
                        <a:pt x="101" y="26"/>
                        <a:pt x="92" y="23"/>
                      </a:cubicBezTo>
                      <a:cubicBezTo>
                        <a:pt x="78" y="19"/>
                        <a:pt x="78" y="19"/>
                        <a:pt x="78" y="19"/>
                      </a:cubicBezTo>
                      <a:cubicBezTo>
                        <a:pt x="64" y="25"/>
                        <a:pt x="64" y="25"/>
                        <a:pt x="64" y="25"/>
                      </a:cubicBezTo>
                      <a:cubicBezTo>
                        <a:pt x="61" y="27"/>
                        <a:pt x="57" y="26"/>
                        <a:pt x="56" y="23"/>
                      </a:cubicBezTo>
                      <a:cubicBezTo>
                        <a:pt x="49" y="8"/>
                        <a:pt x="49" y="8"/>
                        <a:pt x="49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6" y="0"/>
                        <a:pt x="17" y="5"/>
                        <a:pt x="14" y="14"/>
                      </a:cubicBezTo>
                      <a:cubicBezTo>
                        <a:pt x="0" y="52"/>
                        <a:pt x="0" y="52"/>
                        <a:pt x="0" y="52"/>
                      </a:cubicBezTo>
                      <a:lnTo>
                        <a:pt x="89" y="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1" name="Freeform 52">
                  <a:extLst>
                    <a:ext uri="{FF2B5EF4-FFF2-40B4-BE49-F238E27FC236}">
                      <a16:creationId xmlns="" xmlns:a16="http://schemas.microsoft.com/office/drawing/2014/main" id="{9D09D624-1940-40C3-9D78-1C74B9F96F5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89913" y="3521076"/>
                  <a:ext cx="44450" cy="42863"/>
                </a:xfrm>
                <a:custGeom>
                  <a:avLst/>
                  <a:gdLst>
                    <a:gd name="T0" fmla="*/ 40 w 44"/>
                    <a:gd name="T1" fmla="*/ 28 h 43"/>
                    <a:gd name="T2" fmla="*/ 16 w 44"/>
                    <a:gd name="T3" fmla="*/ 40 h 43"/>
                    <a:gd name="T4" fmla="*/ 4 w 44"/>
                    <a:gd name="T5" fmla="*/ 15 h 43"/>
                    <a:gd name="T6" fmla="*/ 28 w 44"/>
                    <a:gd name="T7" fmla="*/ 3 h 43"/>
                    <a:gd name="T8" fmla="*/ 40 w 44"/>
                    <a:gd name="T9" fmla="*/ 2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43">
                      <a:moveTo>
                        <a:pt x="40" y="28"/>
                      </a:moveTo>
                      <a:cubicBezTo>
                        <a:pt x="37" y="38"/>
                        <a:pt x="26" y="43"/>
                        <a:pt x="16" y="40"/>
                      </a:cubicBezTo>
                      <a:cubicBezTo>
                        <a:pt x="5" y="36"/>
                        <a:pt x="0" y="25"/>
                        <a:pt x="4" y="15"/>
                      </a:cubicBezTo>
                      <a:cubicBezTo>
                        <a:pt x="7" y="5"/>
                        <a:pt x="18" y="0"/>
                        <a:pt x="28" y="3"/>
                      </a:cubicBezTo>
                      <a:cubicBezTo>
                        <a:pt x="38" y="7"/>
                        <a:pt x="44" y="18"/>
                        <a:pt x="40" y="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2" name="Freeform 53">
                  <a:extLst>
                    <a:ext uri="{FF2B5EF4-FFF2-40B4-BE49-F238E27FC236}">
                      <a16:creationId xmlns="" xmlns:a16="http://schemas.microsoft.com/office/drawing/2014/main" id="{80835EF4-4544-47C0-8655-D0C6F7276BB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42288" y="3548063"/>
                  <a:ext cx="104775" cy="82550"/>
                </a:xfrm>
                <a:custGeom>
                  <a:avLst/>
                  <a:gdLst>
                    <a:gd name="T0" fmla="*/ 88 w 105"/>
                    <a:gd name="T1" fmla="*/ 83 h 83"/>
                    <a:gd name="T2" fmla="*/ 102 w 105"/>
                    <a:gd name="T3" fmla="*/ 45 h 83"/>
                    <a:gd name="T4" fmla="*/ 91 w 105"/>
                    <a:gd name="T5" fmla="*/ 23 h 83"/>
                    <a:gd name="T6" fmla="*/ 78 w 105"/>
                    <a:gd name="T7" fmla="*/ 18 h 83"/>
                    <a:gd name="T8" fmla="*/ 63 w 105"/>
                    <a:gd name="T9" fmla="*/ 25 h 83"/>
                    <a:gd name="T10" fmla="*/ 55 w 105"/>
                    <a:gd name="T11" fmla="*/ 22 h 83"/>
                    <a:gd name="T12" fmla="*/ 48 w 105"/>
                    <a:gd name="T13" fmla="*/ 8 h 83"/>
                    <a:gd name="T14" fmla="*/ 35 w 105"/>
                    <a:gd name="T15" fmla="*/ 3 h 83"/>
                    <a:gd name="T16" fmla="*/ 13 w 105"/>
                    <a:gd name="T17" fmla="*/ 13 h 83"/>
                    <a:gd name="T18" fmla="*/ 0 w 105"/>
                    <a:gd name="T19" fmla="*/ 51 h 83"/>
                    <a:gd name="T20" fmla="*/ 88 w 105"/>
                    <a:gd name="T21" fmla="*/ 83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5" h="83">
                      <a:moveTo>
                        <a:pt x="88" y="83"/>
                      </a:moveTo>
                      <a:cubicBezTo>
                        <a:pt x="102" y="45"/>
                        <a:pt x="102" y="45"/>
                        <a:pt x="102" y="45"/>
                      </a:cubicBezTo>
                      <a:cubicBezTo>
                        <a:pt x="105" y="36"/>
                        <a:pt x="100" y="26"/>
                        <a:pt x="91" y="23"/>
                      </a:cubicBezTo>
                      <a:cubicBezTo>
                        <a:pt x="78" y="18"/>
                        <a:pt x="78" y="18"/>
                        <a:pt x="78" y="18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60" y="26"/>
                        <a:pt x="57" y="25"/>
                        <a:pt x="55" y="22"/>
                      </a:cubicBezTo>
                      <a:cubicBezTo>
                        <a:pt x="48" y="8"/>
                        <a:pt x="48" y="8"/>
                        <a:pt x="48" y="8"/>
                      </a:cubicBezTo>
                      <a:cubicBezTo>
                        <a:pt x="35" y="3"/>
                        <a:pt x="35" y="3"/>
                        <a:pt x="35" y="3"/>
                      </a:cubicBezTo>
                      <a:cubicBezTo>
                        <a:pt x="26" y="0"/>
                        <a:pt x="16" y="4"/>
                        <a:pt x="13" y="13"/>
                      </a:cubicBezTo>
                      <a:cubicBezTo>
                        <a:pt x="0" y="51"/>
                        <a:pt x="0" y="51"/>
                        <a:pt x="0" y="51"/>
                      </a:cubicBezTo>
                      <a:lnTo>
                        <a:pt x="88" y="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3" name="Freeform 54">
                  <a:extLst>
                    <a:ext uri="{FF2B5EF4-FFF2-40B4-BE49-F238E27FC236}">
                      <a16:creationId xmlns="" xmlns:a16="http://schemas.microsoft.com/office/drawing/2014/main" id="{B103F83B-D78F-4EB1-849D-8A7AAB52C5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5138" y="3317876"/>
                  <a:ext cx="138113" cy="268288"/>
                </a:xfrm>
                <a:custGeom>
                  <a:avLst/>
                  <a:gdLst>
                    <a:gd name="T0" fmla="*/ 46 w 138"/>
                    <a:gd name="T1" fmla="*/ 253 h 269"/>
                    <a:gd name="T2" fmla="*/ 23 w 138"/>
                    <a:gd name="T3" fmla="*/ 206 h 269"/>
                    <a:gd name="T4" fmla="*/ 49 w 138"/>
                    <a:gd name="T5" fmla="*/ 133 h 269"/>
                    <a:gd name="T6" fmla="*/ 81 w 138"/>
                    <a:gd name="T7" fmla="*/ 144 h 269"/>
                    <a:gd name="T8" fmla="*/ 90 w 138"/>
                    <a:gd name="T9" fmla="*/ 140 h 269"/>
                    <a:gd name="T10" fmla="*/ 86 w 138"/>
                    <a:gd name="T11" fmla="*/ 130 h 269"/>
                    <a:gd name="T12" fmla="*/ 54 w 138"/>
                    <a:gd name="T13" fmla="*/ 119 h 269"/>
                    <a:gd name="T14" fmla="*/ 80 w 138"/>
                    <a:gd name="T15" fmla="*/ 46 h 269"/>
                    <a:gd name="T16" fmla="*/ 127 w 138"/>
                    <a:gd name="T17" fmla="*/ 24 h 269"/>
                    <a:gd name="T18" fmla="*/ 136 w 138"/>
                    <a:gd name="T19" fmla="*/ 19 h 269"/>
                    <a:gd name="T20" fmla="*/ 132 w 138"/>
                    <a:gd name="T21" fmla="*/ 10 h 269"/>
                    <a:gd name="T22" fmla="*/ 66 w 138"/>
                    <a:gd name="T23" fmla="*/ 41 h 269"/>
                    <a:gd name="T24" fmla="*/ 40 w 138"/>
                    <a:gd name="T25" fmla="*/ 114 h 269"/>
                    <a:gd name="T26" fmla="*/ 21 w 138"/>
                    <a:gd name="T27" fmla="*/ 107 h 269"/>
                    <a:gd name="T28" fmla="*/ 11 w 138"/>
                    <a:gd name="T29" fmla="*/ 112 h 269"/>
                    <a:gd name="T30" fmla="*/ 16 w 138"/>
                    <a:gd name="T31" fmla="*/ 121 h 269"/>
                    <a:gd name="T32" fmla="*/ 35 w 138"/>
                    <a:gd name="T33" fmla="*/ 128 h 269"/>
                    <a:gd name="T34" fmla="*/ 9 w 138"/>
                    <a:gd name="T35" fmla="*/ 201 h 269"/>
                    <a:gd name="T36" fmla="*/ 41 w 138"/>
                    <a:gd name="T37" fmla="*/ 267 h 269"/>
                    <a:gd name="T38" fmla="*/ 50 w 138"/>
                    <a:gd name="T39" fmla="*/ 263 h 269"/>
                    <a:gd name="T40" fmla="*/ 46 w 138"/>
                    <a:gd name="T41" fmla="*/ 253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38" h="269">
                      <a:moveTo>
                        <a:pt x="46" y="253"/>
                      </a:moveTo>
                      <a:cubicBezTo>
                        <a:pt x="27" y="247"/>
                        <a:pt x="16" y="225"/>
                        <a:pt x="23" y="206"/>
                      </a:cubicBezTo>
                      <a:cubicBezTo>
                        <a:pt x="49" y="133"/>
                        <a:pt x="49" y="133"/>
                        <a:pt x="49" y="133"/>
                      </a:cubicBezTo>
                      <a:cubicBezTo>
                        <a:pt x="81" y="144"/>
                        <a:pt x="81" y="144"/>
                        <a:pt x="81" y="144"/>
                      </a:cubicBezTo>
                      <a:cubicBezTo>
                        <a:pt x="85" y="146"/>
                        <a:pt x="89" y="144"/>
                        <a:pt x="90" y="140"/>
                      </a:cubicBezTo>
                      <a:cubicBezTo>
                        <a:pt x="92" y="136"/>
                        <a:pt x="90" y="132"/>
                        <a:pt x="86" y="130"/>
                      </a:cubicBezTo>
                      <a:cubicBezTo>
                        <a:pt x="54" y="119"/>
                        <a:pt x="54" y="119"/>
                        <a:pt x="54" y="119"/>
                      </a:cubicBezTo>
                      <a:cubicBezTo>
                        <a:pt x="80" y="46"/>
                        <a:pt x="80" y="46"/>
                        <a:pt x="80" y="46"/>
                      </a:cubicBezTo>
                      <a:cubicBezTo>
                        <a:pt x="86" y="27"/>
                        <a:pt x="108" y="17"/>
                        <a:pt x="127" y="24"/>
                      </a:cubicBezTo>
                      <a:cubicBezTo>
                        <a:pt x="131" y="25"/>
                        <a:pt x="135" y="23"/>
                        <a:pt x="136" y="19"/>
                      </a:cubicBezTo>
                      <a:cubicBezTo>
                        <a:pt x="138" y="15"/>
                        <a:pt x="136" y="11"/>
                        <a:pt x="132" y="10"/>
                      </a:cubicBezTo>
                      <a:cubicBezTo>
                        <a:pt x="105" y="0"/>
                        <a:pt x="75" y="14"/>
                        <a:pt x="66" y="41"/>
                      </a:cubicBezTo>
                      <a:cubicBezTo>
                        <a:pt x="40" y="114"/>
                        <a:pt x="40" y="114"/>
                        <a:pt x="40" y="114"/>
                      </a:cubicBezTo>
                      <a:cubicBezTo>
                        <a:pt x="21" y="107"/>
                        <a:pt x="21" y="107"/>
                        <a:pt x="21" y="107"/>
                      </a:cubicBezTo>
                      <a:cubicBezTo>
                        <a:pt x="17" y="106"/>
                        <a:pt x="13" y="108"/>
                        <a:pt x="11" y="112"/>
                      </a:cubicBezTo>
                      <a:cubicBezTo>
                        <a:pt x="10" y="116"/>
                        <a:pt x="12" y="120"/>
                        <a:pt x="16" y="121"/>
                      </a:cubicBezTo>
                      <a:cubicBezTo>
                        <a:pt x="35" y="128"/>
                        <a:pt x="35" y="128"/>
                        <a:pt x="35" y="128"/>
                      </a:cubicBezTo>
                      <a:cubicBezTo>
                        <a:pt x="9" y="201"/>
                        <a:pt x="9" y="201"/>
                        <a:pt x="9" y="201"/>
                      </a:cubicBezTo>
                      <a:cubicBezTo>
                        <a:pt x="0" y="228"/>
                        <a:pt x="14" y="258"/>
                        <a:pt x="41" y="267"/>
                      </a:cubicBezTo>
                      <a:cubicBezTo>
                        <a:pt x="45" y="269"/>
                        <a:pt x="49" y="267"/>
                        <a:pt x="50" y="263"/>
                      </a:cubicBezTo>
                      <a:cubicBezTo>
                        <a:pt x="52" y="259"/>
                        <a:pt x="50" y="255"/>
                        <a:pt x="46" y="25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4" name="Freeform 55">
                  <a:extLst>
                    <a:ext uri="{FF2B5EF4-FFF2-40B4-BE49-F238E27FC236}">
                      <a16:creationId xmlns="" xmlns:a16="http://schemas.microsoft.com/office/drawing/2014/main" id="{F45D95A4-D6FC-4213-9EF6-3E29FD3C18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956550" y="3259138"/>
                  <a:ext cx="171450" cy="290513"/>
                </a:xfrm>
                <a:custGeom>
                  <a:avLst/>
                  <a:gdLst>
                    <a:gd name="T0" fmla="*/ 154 w 171"/>
                    <a:gd name="T1" fmla="*/ 29 h 291"/>
                    <a:gd name="T2" fmla="*/ 137 w 171"/>
                    <a:gd name="T3" fmla="*/ 23 h 291"/>
                    <a:gd name="T4" fmla="*/ 119 w 171"/>
                    <a:gd name="T5" fmla="*/ 31 h 291"/>
                    <a:gd name="T6" fmla="*/ 119 w 171"/>
                    <a:gd name="T7" fmla="*/ 31 h 291"/>
                    <a:gd name="T8" fmla="*/ 109 w 171"/>
                    <a:gd name="T9" fmla="*/ 89 h 291"/>
                    <a:gd name="T10" fmla="*/ 106 w 171"/>
                    <a:gd name="T11" fmla="*/ 93 h 291"/>
                    <a:gd name="T12" fmla="*/ 94 w 171"/>
                    <a:gd name="T13" fmla="*/ 100 h 291"/>
                    <a:gd name="T14" fmla="*/ 90 w 171"/>
                    <a:gd name="T15" fmla="*/ 100 h 291"/>
                    <a:gd name="T16" fmla="*/ 90 w 171"/>
                    <a:gd name="T17" fmla="*/ 100 h 291"/>
                    <a:gd name="T18" fmla="*/ 86 w 171"/>
                    <a:gd name="T19" fmla="*/ 97 h 291"/>
                    <a:gd name="T20" fmla="*/ 81 w 171"/>
                    <a:gd name="T21" fmla="*/ 84 h 291"/>
                    <a:gd name="T22" fmla="*/ 81 w 171"/>
                    <a:gd name="T23" fmla="*/ 79 h 291"/>
                    <a:gd name="T24" fmla="*/ 109 w 171"/>
                    <a:gd name="T25" fmla="*/ 28 h 291"/>
                    <a:gd name="T26" fmla="*/ 109 w 171"/>
                    <a:gd name="T27" fmla="*/ 28 h 291"/>
                    <a:gd name="T28" fmla="*/ 100 w 171"/>
                    <a:gd name="T29" fmla="*/ 10 h 291"/>
                    <a:gd name="T30" fmla="*/ 84 w 171"/>
                    <a:gd name="T31" fmla="*/ 4 h 291"/>
                    <a:gd name="T32" fmla="*/ 57 w 171"/>
                    <a:gd name="T33" fmla="*/ 17 h 291"/>
                    <a:gd name="T34" fmla="*/ 20 w 171"/>
                    <a:gd name="T35" fmla="*/ 119 h 291"/>
                    <a:gd name="T36" fmla="*/ 32 w 171"/>
                    <a:gd name="T37" fmla="*/ 146 h 291"/>
                    <a:gd name="T38" fmla="*/ 2 w 171"/>
                    <a:gd name="T39" fmla="*/ 258 h 291"/>
                    <a:gd name="T40" fmla="*/ 13 w 171"/>
                    <a:gd name="T41" fmla="*/ 280 h 291"/>
                    <a:gd name="T42" fmla="*/ 35 w 171"/>
                    <a:gd name="T43" fmla="*/ 288 h 291"/>
                    <a:gd name="T44" fmla="*/ 58 w 171"/>
                    <a:gd name="T45" fmla="*/ 278 h 291"/>
                    <a:gd name="T46" fmla="*/ 105 w 171"/>
                    <a:gd name="T47" fmla="*/ 172 h 291"/>
                    <a:gd name="T48" fmla="*/ 131 w 171"/>
                    <a:gd name="T49" fmla="*/ 158 h 291"/>
                    <a:gd name="T50" fmla="*/ 167 w 171"/>
                    <a:gd name="T51" fmla="*/ 56 h 291"/>
                    <a:gd name="T52" fmla="*/ 154 w 171"/>
                    <a:gd name="T53" fmla="*/ 29 h 2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71" h="291">
                      <a:moveTo>
                        <a:pt x="154" y="29"/>
                      </a:moveTo>
                      <a:cubicBezTo>
                        <a:pt x="137" y="23"/>
                        <a:pt x="137" y="23"/>
                        <a:pt x="137" y="23"/>
                      </a:cubicBezTo>
                      <a:cubicBezTo>
                        <a:pt x="119" y="31"/>
                        <a:pt x="119" y="31"/>
                        <a:pt x="119" y="31"/>
                      </a:cubicBezTo>
                      <a:cubicBezTo>
                        <a:pt x="119" y="31"/>
                        <a:pt x="119" y="31"/>
                        <a:pt x="119" y="31"/>
                      </a:cubicBezTo>
                      <a:cubicBezTo>
                        <a:pt x="109" y="89"/>
                        <a:pt x="109" y="89"/>
                        <a:pt x="109" y="89"/>
                      </a:cubicBezTo>
                      <a:cubicBezTo>
                        <a:pt x="109" y="91"/>
                        <a:pt x="108" y="92"/>
                        <a:pt x="106" y="93"/>
                      </a:cubicBezTo>
                      <a:cubicBezTo>
                        <a:pt x="94" y="100"/>
                        <a:pt x="94" y="100"/>
                        <a:pt x="94" y="100"/>
                      </a:cubicBezTo>
                      <a:cubicBezTo>
                        <a:pt x="93" y="101"/>
                        <a:pt x="91" y="101"/>
                        <a:pt x="90" y="100"/>
                      </a:cubicBezTo>
                      <a:cubicBezTo>
                        <a:pt x="90" y="100"/>
                        <a:pt x="90" y="100"/>
                        <a:pt x="90" y="100"/>
                      </a:cubicBezTo>
                      <a:cubicBezTo>
                        <a:pt x="88" y="100"/>
                        <a:pt x="87" y="99"/>
                        <a:pt x="86" y="97"/>
                      </a:cubicBezTo>
                      <a:cubicBezTo>
                        <a:pt x="81" y="84"/>
                        <a:pt x="81" y="84"/>
                        <a:pt x="81" y="84"/>
                      </a:cubicBezTo>
                      <a:cubicBezTo>
                        <a:pt x="80" y="82"/>
                        <a:pt x="80" y="81"/>
                        <a:pt x="81" y="79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9" y="28"/>
                        <a:pt x="109" y="28"/>
                        <a:pt x="109" y="28"/>
                      </a:cubicBezTo>
                      <a:cubicBezTo>
                        <a:pt x="100" y="10"/>
                        <a:pt x="100" y="10"/>
                        <a:pt x="100" y="10"/>
                      </a:cubicBezTo>
                      <a:cubicBezTo>
                        <a:pt x="84" y="4"/>
                        <a:pt x="84" y="4"/>
                        <a:pt x="84" y="4"/>
                      </a:cubicBezTo>
                      <a:cubicBezTo>
                        <a:pt x="73" y="0"/>
                        <a:pt x="60" y="6"/>
                        <a:pt x="57" y="17"/>
                      </a:cubicBezTo>
                      <a:cubicBezTo>
                        <a:pt x="20" y="119"/>
                        <a:pt x="20" y="119"/>
                        <a:pt x="20" y="119"/>
                      </a:cubicBezTo>
                      <a:cubicBezTo>
                        <a:pt x="17" y="130"/>
                        <a:pt x="22" y="141"/>
                        <a:pt x="32" y="146"/>
                      </a:cubicBezTo>
                      <a:cubicBezTo>
                        <a:pt x="2" y="258"/>
                        <a:pt x="2" y="258"/>
                        <a:pt x="2" y="258"/>
                      </a:cubicBezTo>
                      <a:cubicBezTo>
                        <a:pt x="0" y="267"/>
                        <a:pt x="5" y="277"/>
                        <a:pt x="13" y="280"/>
                      </a:cubicBezTo>
                      <a:cubicBezTo>
                        <a:pt x="35" y="288"/>
                        <a:pt x="35" y="288"/>
                        <a:pt x="35" y="288"/>
                      </a:cubicBezTo>
                      <a:cubicBezTo>
                        <a:pt x="44" y="291"/>
                        <a:pt x="54" y="286"/>
                        <a:pt x="58" y="278"/>
                      </a:cubicBezTo>
                      <a:cubicBezTo>
                        <a:pt x="105" y="172"/>
                        <a:pt x="105" y="172"/>
                        <a:pt x="105" y="172"/>
                      </a:cubicBezTo>
                      <a:cubicBezTo>
                        <a:pt x="116" y="175"/>
                        <a:pt x="127" y="169"/>
                        <a:pt x="131" y="158"/>
                      </a:cubicBezTo>
                      <a:cubicBezTo>
                        <a:pt x="167" y="56"/>
                        <a:pt x="167" y="56"/>
                        <a:pt x="167" y="56"/>
                      </a:cubicBezTo>
                      <a:cubicBezTo>
                        <a:pt x="171" y="45"/>
                        <a:pt x="165" y="33"/>
                        <a:pt x="154" y="2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85" name="Freeform 56">
                  <a:extLst>
                    <a:ext uri="{FF2B5EF4-FFF2-40B4-BE49-F238E27FC236}">
                      <a16:creationId xmlns="" xmlns:a16="http://schemas.microsoft.com/office/drawing/2014/main" id="{4D2E8CE6-99D0-4BC9-AB4B-5295024C628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58150" y="3224213"/>
                  <a:ext cx="53975" cy="53975"/>
                </a:xfrm>
                <a:custGeom>
                  <a:avLst/>
                  <a:gdLst>
                    <a:gd name="T0" fmla="*/ 49 w 54"/>
                    <a:gd name="T1" fmla="*/ 35 h 54"/>
                    <a:gd name="T2" fmla="*/ 19 w 54"/>
                    <a:gd name="T3" fmla="*/ 50 h 54"/>
                    <a:gd name="T4" fmla="*/ 4 w 54"/>
                    <a:gd name="T5" fmla="*/ 19 h 54"/>
                    <a:gd name="T6" fmla="*/ 35 w 54"/>
                    <a:gd name="T7" fmla="*/ 5 h 54"/>
                    <a:gd name="T8" fmla="*/ 49 w 54"/>
                    <a:gd name="T9" fmla="*/ 35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4" h="54">
                      <a:moveTo>
                        <a:pt x="49" y="35"/>
                      </a:moveTo>
                      <a:cubicBezTo>
                        <a:pt x="45" y="48"/>
                        <a:pt x="31" y="54"/>
                        <a:pt x="19" y="50"/>
                      </a:cubicBezTo>
                      <a:cubicBezTo>
                        <a:pt x="6" y="46"/>
                        <a:pt x="0" y="32"/>
                        <a:pt x="4" y="19"/>
                      </a:cubicBezTo>
                      <a:cubicBezTo>
                        <a:pt x="8" y="7"/>
                        <a:pt x="22" y="0"/>
                        <a:pt x="35" y="5"/>
                      </a:cubicBezTo>
                      <a:cubicBezTo>
                        <a:pt x="47" y="9"/>
                        <a:pt x="54" y="23"/>
                        <a:pt x="49" y="3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  <p:grpSp>
            <p:nvGrpSpPr>
              <p:cNvPr id="35" name="Group 94">
                <a:extLst>
                  <a:ext uri="{FF2B5EF4-FFF2-40B4-BE49-F238E27FC236}">
                    <a16:creationId xmlns="" xmlns:a16="http://schemas.microsoft.com/office/drawing/2014/main" id="{56865575-30AD-4324-8F42-C575AA9D245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764463" y="2416176"/>
                <a:ext cx="600075" cy="598488"/>
                <a:chOff x="7764463" y="2416176"/>
                <a:chExt cx="600075" cy="598488"/>
              </a:xfrm>
            </p:grpSpPr>
            <p:sp>
              <p:nvSpPr>
                <p:cNvPr id="71" name="Freeform 57">
                  <a:extLst>
                    <a:ext uri="{FF2B5EF4-FFF2-40B4-BE49-F238E27FC236}">
                      <a16:creationId xmlns="" xmlns:a16="http://schemas.microsoft.com/office/drawing/2014/main" id="{D4150D97-D135-4437-A20B-5D408F824D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764463" y="2416176"/>
                  <a:ext cx="600075" cy="598488"/>
                </a:xfrm>
                <a:custGeom>
                  <a:avLst/>
                  <a:gdLst>
                    <a:gd name="T0" fmla="*/ 578 w 602"/>
                    <a:gd name="T1" fmla="*/ 256 h 602"/>
                    <a:gd name="T2" fmla="*/ 346 w 602"/>
                    <a:gd name="T3" fmla="*/ 578 h 602"/>
                    <a:gd name="T4" fmla="*/ 25 w 602"/>
                    <a:gd name="T5" fmla="*/ 346 h 602"/>
                    <a:gd name="T6" fmla="*/ 256 w 602"/>
                    <a:gd name="T7" fmla="*/ 25 h 602"/>
                    <a:gd name="T8" fmla="*/ 578 w 602"/>
                    <a:gd name="T9" fmla="*/ 256 h 6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2" h="602">
                      <a:moveTo>
                        <a:pt x="578" y="256"/>
                      </a:moveTo>
                      <a:cubicBezTo>
                        <a:pt x="602" y="409"/>
                        <a:pt x="499" y="553"/>
                        <a:pt x="346" y="578"/>
                      </a:cubicBezTo>
                      <a:cubicBezTo>
                        <a:pt x="193" y="602"/>
                        <a:pt x="49" y="499"/>
                        <a:pt x="25" y="346"/>
                      </a:cubicBezTo>
                      <a:cubicBezTo>
                        <a:pt x="0" y="193"/>
                        <a:pt x="103" y="49"/>
                        <a:pt x="256" y="25"/>
                      </a:cubicBezTo>
                      <a:cubicBezTo>
                        <a:pt x="409" y="0"/>
                        <a:pt x="553" y="103"/>
                        <a:pt x="578" y="2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2" name="Freeform 58">
                  <a:extLst>
                    <a:ext uri="{FF2B5EF4-FFF2-40B4-BE49-F238E27FC236}">
                      <a16:creationId xmlns="" xmlns:a16="http://schemas.microsoft.com/office/drawing/2014/main" id="{BA933A48-5DCA-4CF9-8220-1937A709FF2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904163" y="2811463"/>
                  <a:ext cx="82550" cy="90488"/>
                </a:xfrm>
                <a:custGeom>
                  <a:avLst/>
                  <a:gdLst>
                    <a:gd name="T0" fmla="*/ 52 w 52"/>
                    <a:gd name="T1" fmla="*/ 50 h 57"/>
                    <a:gd name="T2" fmla="*/ 8 w 52"/>
                    <a:gd name="T3" fmla="*/ 57 h 57"/>
                    <a:gd name="T4" fmla="*/ 0 w 52"/>
                    <a:gd name="T5" fmla="*/ 7 h 57"/>
                    <a:gd name="T6" fmla="*/ 44 w 52"/>
                    <a:gd name="T7" fmla="*/ 0 h 57"/>
                    <a:gd name="T8" fmla="*/ 52 w 52"/>
                    <a:gd name="T9" fmla="*/ 50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57">
                      <a:moveTo>
                        <a:pt x="52" y="50"/>
                      </a:moveTo>
                      <a:lnTo>
                        <a:pt x="8" y="57"/>
                      </a:lnTo>
                      <a:lnTo>
                        <a:pt x="0" y="7"/>
                      </a:lnTo>
                      <a:lnTo>
                        <a:pt x="44" y="0"/>
                      </a:lnTo>
                      <a:lnTo>
                        <a:pt x="52" y="50"/>
                      </a:ln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3" name="Freeform 59">
                  <a:extLst>
                    <a:ext uri="{FF2B5EF4-FFF2-40B4-BE49-F238E27FC236}">
                      <a16:creationId xmlns="" xmlns:a16="http://schemas.microsoft.com/office/drawing/2014/main" id="{D66C7E55-4FC9-47EE-AA20-5647E1E1BE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15288" y="2743201"/>
                  <a:ext cx="92075" cy="139700"/>
                </a:xfrm>
                <a:custGeom>
                  <a:avLst/>
                  <a:gdLst>
                    <a:gd name="T0" fmla="*/ 58 w 58"/>
                    <a:gd name="T1" fmla="*/ 81 h 88"/>
                    <a:gd name="T2" fmla="*/ 14 w 58"/>
                    <a:gd name="T3" fmla="*/ 88 h 88"/>
                    <a:gd name="T4" fmla="*/ 0 w 58"/>
                    <a:gd name="T5" fmla="*/ 7 h 88"/>
                    <a:gd name="T6" fmla="*/ 45 w 58"/>
                    <a:gd name="T7" fmla="*/ 0 h 88"/>
                    <a:gd name="T8" fmla="*/ 58 w 58"/>
                    <a:gd name="T9" fmla="*/ 81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8" h="88">
                      <a:moveTo>
                        <a:pt x="58" y="81"/>
                      </a:moveTo>
                      <a:lnTo>
                        <a:pt x="14" y="88"/>
                      </a:lnTo>
                      <a:lnTo>
                        <a:pt x="0" y="7"/>
                      </a:lnTo>
                      <a:lnTo>
                        <a:pt x="45" y="0"/>
                      </a:lnTo>
                      <a:lnTo>
                        <a:pt x="58" y="81"/>
                      </a:ln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4" name="Freeform 60">
                  <a:extLst>
                    <a:ext uri="{FF2B5EF4-FFF2-40B4-BE49-F238E27FC236}">
                      <a16:creationId xmlns="" xmlns:a16="http://schemas.microsoft.com/office/drawing/2014/main" id="{F948F6FD-20A8-479C-9272-45C81EA149C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23238" y="2641601"/>
                  <a:ext cx="104775" cy="222250"/>
                </a:xfrm>
                <a:custGeom>
                  <a:avLst/>
                  <a:gdLst>
                    <a:gd name="T0" fmla="*/ 66 w 66"/>
                    <a:gd name="T1" fmla="*/ 133 h 140"/>
                    <a:gd name="T2" fmla="*/ 22 w 66"/>
                    <a:gd name="T3" fmla="*/ 140 h 140"/>
                    <a:gd name="T4" fmla="*/ 0 w 66"/>
                    <a:gd name="T5" fmla="*/ 7 h 140"/>
                    <a:gd name="T6" fmla="*/ 44 w 66"/>
                    <a:gd name="T7" fmla="*/ 0 h 140"/>
                    <a:gd name="T8" fmla="*/ 66 w 66"/>
                    <a:gd name="T9" fmla="*/ 133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6" h="140">
                      <a:moveTo>
                        <a:pt x="66" y="133"/>
                      </a:moveTo>
                      <a:lnTo>
                        <a:pt x="22" y="140"/>
                      </a:lnTo>
                      <a:lnTo>
                        <a:pt x="0" y="7"/>
                      </a:lnTo>
                      <a:lnTo>
                        <a:pt x="44" y="0"/>
                      </a:lnTo>
                      <a:lnTo>
                        <a:pt x="66" y="133"/>
                      </a:ln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75" name="Freeform 61">
                  <a:extLst>
                    <a:ext uri="{FF2B5EF4-FFF2-40B4-BE49-F238E27FC236}">
                      <a16:creationId xmlns="" xmlns:a16="http://schemas.microsoft.com/office/drawing/2014/main" id="{826D8BC8-F900-4A97-94EB-60E566E121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80350" y="2503488"/>
                  <a:ext cx="304800" cy="269875"/>
                </a:xfrm>
                <a:custGeom>
                  <a:avLst/>
                  <a:gdLst>
                    <a:gd name="T0" fmla="*/ 305 w 305"/>
                    <a:gd name="T1" fmla="*/ 103 h 271"/>
                    <a:gd name="T2" fmla="*/ 288 w 305"/>
                    <a:gd name="T3" fmla="*/ 0 h 271"/>
                    <a:gd name="T4" fmla="*/ 185 w 305"/>
                    <a:gd name="T5" fmla="*/ 16 h 271"/>
                    <a:gd name="T6" fmla="*/ 227 w 305"/>
                    <a:gd name="T7" fmla="*/ 47 h 271"/>
                    <a:gd name="T8" fmla="*/ 0 w 305"/>
                    <a:gd name="T9" fmla="*/ 229 h 271"/>
                    <a:gd name="T10" fmla="*/ 16 w 305"/>
                    <a:gd name="T11" fmla="*/ 271 h 271"/>
                    <a:gd name="T12" fmla="*/ 264 w 305"/>
                    <a:gd name="T13" fmla="*/ 74 h 271"/>
                    <a:gd name="T14" fmla="*/ 305 w 305"/>
                    <a:gd name="T15" fmla="*/ 103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05" h="271">
                      <a:moveTo>
                        <a:pt x="305" y="103"/>
                      </a:moveTo>
                      <a:cubicBezTo>
                        <a:pt x="288" y="0"/>
                        <a:pt x="288" y="0"/>
                        <a:pt x="288" y="0"/>
                      </a:cubicBezTo>
                      <a:cubicBezTo>
                        <a:pt x="185" y="16"/>
                        <a:pt x="185" y="16"/>
                        <a:pt x="185" y="16"/>
                      </a:cubicBezTo>
                      <a:cubicBezTo>
                        <a:pt x="227" y="47"/>
                        <a:pt x="227" y="47"/>
                        <a:pt x="227" y="47"/>
                      </a:cubicBezTo>
                      <a:cubicBezTo>
                        <a:pt x="182" y="111"/>
                        <a:pt x="135" y="178"/>
                        <a:pt x="0" y="229"/>
                      </a:cubicBezTo>
                      <a:cubicBezTo>
                        <a:pt x="16" y="271"/>
                        <a:pt x="16" y="271"/>
                        <a:pt x="16" y="271"/>
                      </a:cubicBezTo>
                      <a:cubicBezTo>
                        <a:pt x="164" y="216"/>
                        <a:pt x="218" y="141"/>
                        <a:pt x="264" y="74"/>
                      </a:cubicBezTo>
                      <a:lnTo>
                        <a:pt x="305" y="103"/>
                      </a:lnTo>
                      <a:close/>
                    </a:path>
                  </a:pathLst>
                </a:custGeom>
                <a:solidFill>
                  <a:srgbClr val="7543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  <p:sp>
            <p:nvSpPr>
              <p:cNvPr id="38" name="Freeform 68">
                <a:extLst>
                  <a:ext uri="{FF2B5EF4-FFF2-40B4-BE49-F238E27FC236}">
                    <a16:creationId xmlns="" xmlns:a16="http://schemas.microsoft.com/office/drawing/2014/main" id="{6EECA27F-E3A7-4A74-98F2-7EB13B15A8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943600" y="1001713"/>
                <a:ext cx="498475" cy="496888"/>
              </a:xfrm>
              <a:custGeom>
                <a:avLst/>
                <a:gdLst>
                  <a:gd name="T0" fmla="*/ 498 w 499"/>
                  <a:gd name="T1" fmla="*/ 264 h 499"/>
                  <a:gd name="T2" fmla="*/ 497 w 499"/>
                  <a:gd name="T3" fmla="*/ 220 h 499"/>
                  <a:gd name="T4" fmla="*/ 446 w 499"/>
                  <a:gd name="T5" fmla="*/ 211 h 499"/>
                  <a:gd name="T6" fmla="*/ 441 w 499"/>
                  <a:gd name="T7" fmla="*/ 192 h 499"/>
                  <a:gd name="T8" fmla="*/ 434 w 499"/>
                  <a:gd name="T9" fmla="*/ 173 h 499"/>
                  <a:gd name="T10" fmla="*/ 472 w 499"/>
                  <a:gd name="T11" fmla="*/ 138 h 499"/>
                  <a:gd name="T12" fmla="*/ 449 w 499"/>
                  <a:gd name="T13" fmla="*/ 100 h 499"/>
                  <a:gd name="T14" fmla="*/ 400 w 499"/>
                  <a:gd name="T15" fmla="*/ 119 h 499"/>
                  <a:gd name="T16" fmla="*/ 371 w 499"/>
                  <a:gd name="T17" fmla="*/ 91 h 499"/>
                  <a:gd name="T18" fmla="*/ 386 w 499"/>
                  <a:gd name="T19" fmla="*/ 42 h 499"/>
                  <a:gd name="T20" fmla="*/ 348 w 499"/>
                  <a:gd name="T21" fmla="*/ 21 h 499"/>
                  <a:gd name="T22" fmla="*/ 315 w 499"/>
                  <a:gd name="T23" fmla="*/ 61 h 499"/>
                  <a:gd name="T24" fmla="*/ 276 w 499"/>
                  <a:gd name="T25" fmla="*/ 52 h 499"/>
                  <a:gd name="T26" fmla="*/ 264 w 499"/>
                  <a:gd name="T27" fmla="*/ 1 h 499"/>
                  <a:gd name="T28" fmla="*/ 220 w 499"/>
                  <a:gd name="T29" fmla="*/ 2 h 499"/>
                  <a:gd name="T30" fmla="*/ 212 w 499"/>
                  <a:gd name="T31" fmla="*/ 53 h 499"/>
                  <a:gd name="T32" fmla="*/ 192 w 499"/>
                  <a:gd name="T33" fmla="*/ 58 h 499"/>
                  <a:gd name="T34" fmla="*/ 173 w 499"/>
                  <a:gd name="T35" fmla="*/ 65 h 499"/>
                  <a:gd name="T36" fmla="*/ 138 w 499"/>
                  <a:gd name="T37" fmla="*/ 27 h 499"/>
                  <a:gd name="T38" fmla="*/ 101 w 499"/>
                  <a:gd name="T39" fmla="*/ 50 h 499"/>
                  <a:gd name="T40" fmla="*/ 119 w 499"/>
                  <a:gd name="T41" fmla="*/ 99 h 499"/>
                  <a:gd name="T42" fmla="*/ 91 w 499"/>
                  <a:gd name="T43" fmla="*/ 128 h 499"/>
                  <a:gd name="T44" fmla="*/ 42 w 499"/>
                  <a:gd name="T45" fmla="*/ 112 h 499"/>
                  <a:gd name="T46" fmla="*/ 21 w 499"/>
                  <a:gd name="T47" fmla="*/ 151 h 499"/>
                  <a:gd name="T48" fmla="*/ 61 w 499"/>
                  <a:gd name="T49" fmla="*/ 184 h 499"/>
                  <a:gd name="T50" fmla="*/ 52 w 499"/>
                  <a:gd name="T51" fmla="*/ 223 h 499"/>
                  <a:gd name="T52" fmla="*/ 1 w 499"/>
                  <a:gd name="T53" fmla="*/ 235 h 499"/>
                  <a:gd name="T54" fmla="*/ 3 w 499"/>
                  <a:gd name="T55" fmla="*/ 279 h 499"/>
                  <a:gd name="T56" fmla="*/ 54 w 499"/>
                  <a:gd name="T57" fmla="*/ 287 h 499"/>
                  <a:gd name="T58" fmla="*/ 58 w 499"/>
                  <a:gd name="T59" fmla="*/ 307 h 499"/>
                  <a:gd name="T60" fmla="*/ 65 w 499"/>
                  <a:gd name="T61" fmla="*/ 326 h 499"/>
                  <a:gd name="T62" fmla="*/ 27 w 499"/>
                  <a:gd name="T63" fmla="*/ 361 h 499"/>
                  <a:gd name="T64" fmla="*/ 50 w 499"/>
                  <a:gd name="T65" fmla="*/ 398 h 499"/>
                  <a:gd name="T66" fmla="*/ 99 w 499"/>
                  <a:gd name="T67" fmla="*/ 380 h 499"/>
                  <a:gd name="T68" fmla="*/ 128 w 499"/>
                  <a:gd name="T69" fmla="*/ 408 h 499"/>
                  <a:gd name="T70" fmla="*/ 113 w 499"/>
                  <a:gd name="T71" fmla="*/ 457 h 499"/>
                  <a:gd name="T72" fmla="*/ 151 w 499"/>
                  <a:gd name="T73" fmla="*/ 478 h 499"/>
                  <a:gd name="T74" fmla="*/ 184 w 499"/>
                  <a:gd name="T75" fmla="*/ 438 h 499"/>
                  <a:gd name="T76" fmla="*/ 223 w 499"/>
                  <a:gd name="T77" fmla="*/ 447 h 499"/>
                  <a:gd name="T78" fmla="*/ 235 w 499"/>
                  <a:gd name="T79" fmla="*/ 498 h 499"/>
                  <a:gd name="T80" fmla="*/ 279 w 499"/>
                  <a:gd name="T81" fmla="*/ 496 h 499"/>
                  <a:gd name="T82" fmla="*/ 287 w 499"/>
                  <a:gd name="T83" fmla="*/ 445 h 499"/>
                  <a:gd name="T84" fmla="*/ 307 w 499"/>
                  <a:gd name="T85" fmla="*/ 441 h 499"/>
                  <a:gd name="T86" fmla="*/ 326 w 499"/>
                  <a:gd name="T87" fmla="*/ 434 h 499"/>
                  <a:gd name="T88" fmla="*/ 361 w 499"/>
                  <a:gd name="T89" fmla="*/ 472 h 499"/>
                  <a:gd name="T90" fmla="*/ 398 w 499"/>
                  <a:gd name="T91" fmla="*/ 449 h 499"/>
                  <a:gd name="T92" fmla="*/ 380 w 499"/>
                  <a:gd name="T93" fmla="*/ 400 h 499"/>
                  <a:gd name="T94" fmla="*/ 408 w 499"/>
                  <a:gd name="T95" fmla="*/ 371 h 499"/>
                  <a:gd name="T96" fmla="*/ 457 w 499"/>
                  <a:gd name="T97" fmla="*/ 386 h 499"/>
                  <a:gd name="T98" fmla="*/ 478 w 499"/>
                  <a:gd name="T99" fmla="*/ 347 h 499"/>
                  <a:gd name="T100" fmla="*/ 438 w 499"/>
                  <a:gd name="T101" fmla="*/ 314 h 499"/>
                  <a:gd name="T102" fmla="*/ 447 w 499"/>
                  <a:gd name="T103" fmla="*/ 276 h 499"/>
                  <a:gd name="T104" fmla="*/ 498 w 499"/>
                  <a:gd name="T105" fmla="*/ 264 h 499"/>
                  <a:gd name="T106" fmla="*/ 256 w 499"/>
                  <a:gd name="T107" fmla="*/ 303 h 499"/>
                  <a:gd name="T108" fmla="*/ 196 w 499"/>
                  <a:gd name="T109" fmla="*/ 256 h 499"/>
                  <a:gd name="T110" fmla="*/ 243 w 499"/>
                  <a:gd name="T111" fmla="*/ 196 h 499"/>
                  <a:gd name="T112" fmla="*/ 303 w 499"/>
                  <a:gd name="T113" fmla="*/ 242 h 499"/>
                  <a:gd name="T114" fmla="*/ 256 w 499"/>
                  <a:gd name="T115" fmla="*/ 303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9" h="499">
                    <a:moveTo>
                      <a:pt x="498" y="264"/>
                    </a:moveTo>
                    <a:cubicBezTo>
                      <a:pt x="499" y="250"/>
                      <a:pt x="498" y="235"/>
                      <a:pt x="497" y="220"/>
                    </a:cubicBezTo>
                    <a:cubicBezTo>
                      <a:pt x="446" y="211"/>
                      <a:pt x="446" y="211"/>
                      <a:pt x="446" y="211"/>
                    </a:cubicBezTo>
                    <a:cubicBezTo>
                      <a:pt x="444" y="205"/>
                      <a:pt x="443" y="198"/>
                      <a:pt x="441" y="192"/>
                    </a:cubicBezTo>
                    <a:cubicBezTo>
                      <a:pt x="439" y="186"/>
                      <a:pt x="437" y="179"/>
                      <a:pt x="434" y="173"/>
                    </a:cubicBezTo>
                    <a:cubicBezTo>
                      <a:pt x="472" y="138"/>
                      <a:pt x="472" y="138"/>
                      <a:pt x="472" y="138"/>
                    </a:cubicBezTo>
                    <a:cubicBezTo>
                      <a:pt x="465" y="125"/>
                      <a:pt x="458" y="112"/>
                      <a:pt x="449" y="100"/>
                    </a:cubicBezTo>
                    <a:cubicBezTo>
                      <a:pt x="400" y="119"/>
                      <a:pt x="400" y="119"/>
                      <a:pt x="400" y="119"/>
                    </a:cubicBezTo>
                    <a:cubicBezTo>
                      <a:pt x="392" y="108"/>
                      <a:pt x="382" y="99"/>
                      <a:pt x="371" y="91"/>
                    </a:cubicBezTo>
                    <a:cubicBezTo>
                      <a:pt x="386" y="42"/>
                      <a:pt x="386" y="42"/>
                      <a:pt x="386" y="42"/>
                    </a:cubicBezTo>
                    <a:cubicBezTo>
                      <a:pt x="374" y="34"/>
                      <a:pt x="361" y="27"/>
                      <a:pt x="348" y="21"/>
                    </a:cubicBezTo>
                    <a:cubicBezTo>
                      <a:pt x="315" y="61"/>
                      <a:pt x="315" y="61"/>
                      <a:pt x="315" y="61"/>
                    </a:cubicBezTo>
                    <a:cubicBezTo>
                      <a:pt x="302" y="56"/>
                      <a:pt x="289" y="53"/>
                      <a:pt x="276" y="52"/>
                    </a:cubicBezTo>
                    <a:cubicBezTo>
                      <a:pt x="264" y="1"/>
                      <a:pt x="264" y="1"/>
                      <a:pt x="264" y="1"/>
                    </a:cubicBezTo>
                    <a:cubicBezTo>
                      <a:pt x="250" y="0"/>
                      <a:pt x="235" y="1"/>
                      <a:pt x="220" y="2"/>
                    </a:cubicBezTo>
                    <a:cubicBezTo>
                      <a:pt x="212" y="53"/>
                      <a:pt x="212" y="53"/>
                      <a:pt x="212" y="53"/>
                    </a:cubicBezTo>
                    <a:cubicBezTo>
                      <a:pt x="205" y="55"/>
                      <a:pt x="199" y="56"/>
                      <a:pt x="192" y="58"/>
                    </a:cubicBezTo>
                    <a:cubicBezTo>
                      <a:pt x="186" y="60"/>
                      <a:pt x="179" y="62"/>
                      <a:pt x="173" y="65"/>
                    </a:cubicBezTo>
                    <a:cubicBezTo>
                      <a:pt x="138" y="27"/>
                      <a:pt x="138" y="27"/>
                      <a:pt x="138" y="27"/>
                    </a:cubicBezTo>
                    <a:cubicBezTo>
                      <a:pt x="125" y="34"/>
                      <a:pt x="112" y="41"/>
                      <a:pt x="101" y="50"/>
                    </a:cubicBezTo>
                    <a:cubicBezTo>
                      <a:pt x="119" y="99"/>
                      <a:pt x="119" y="99"/>
                      <a:pt x="119" y="99"/>
                    </a:cubicBezTo>
                    <a:cubicBezTo>
                      <a:pt x="109" y="107"/>
                      <a:pt x="99" y="117"/>
                      <a:pt x="91" y="128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34" y="125"/>
                      <a:pt x="27" y="138"/>
                      <a:pt x="21" y="151"/>
                    </a:cubicBezTo>
                    <a:cubicBezTo>
                      <a:pt x="61" y="184"/>
                      <a:pt x="61" y="184"/>
                      <a:pt x="61" y="184"/>
                    </a:cubicBezTo>
                    <a:cubicBezTo>
                      <a:pt x="57" y="197"/>
                      <a:pt x="53" y="210"/>
                      <a:pt x="52" y="223"/>
                    </a:cubicBezTo>
                    <a:cubicBezTo>
                      <a:pt x="1" y="235"/>
                      <a:pt x="1" y="235"/>
                      <a:pt x="1" y="235"/>
                    </a:cubicBezTo>
                    <a:cubicBezTo>
                      <a:pt x="0" y="249"/>
                      <a:pt x="1" y="264"/>
                      <a:pt x="3" y="279"/>
                    </a:cubicBezTo>
                    <a:cubicBezTo>
                      <a:pt x="54" y="287"/>
                      <a:pt x="54" y="287"/>
                      <a:pt x="54" y="287"/>
                    </a:cubicBezTo>
                    <a:cubicBezTo>
                      <a:pt x="55" y="294"/>
                      <a:pt x="56" y="300"/>
                      <a:pt x="58" y="307"/>
                    </a:cubicBezTo>
                    <a:cubicBezTo>
                      <a:pt x="60" y="313"/>
                      <a:pt x="63" y="319"/>
                      <a:pt x="65" y="326"/>
                    </a:cubicBezTo>
                    <a:cubicBezTo>
                      <a:pt x="27" y="361"/>
                      <a:pt x="27" y="361"/>
                      <a:pt x="27" y="361"/>
                    </a:cubicBezTo>
                    <a:cubicBezTo>
                      <a:pt x="34" y="374"/>
                      <a:pt x="42" y="387"/>
                      <a:pt x="50" y="398"/>
                    </a:cubicBezTo>
                    <a:cubicBezTo>
                      <a:pt x="99" y="380"/>
                      <a:pt x="99" y="380"/>
                      <a:pt x="99" y="380"/>
                    </a:cubicBezTo>
                    <a:cubicBezTo>
                      <a:pt x="108" y="390"/>
                      <a:pt x="117" y="399"/>
                      <a:pt x="128" y="408"/>
                    </a:cubicBezTo>
                    <a:cubicBezTo>
                      <a:pt x="113" y="457"/>
                      <a:pt x="113" y="457"/>
                      <a:pt x="113" y="457"/>
                    </a:cubicBezTo>
                    <a:cubicBezTo>
                      <a:pt x="125" y="465"/>
                      <a:pt x="138" y="472"/>
                      <a:pt x="151" y="478"/>
                    </a:cubicBezTo>
                    <a:cubicBezTo>
                      <a:pt x="184" y="438"/>
                      <a:pt x="184" y="438"/>
                      <a:pt x="184" y="438"/>
                    </a:cubicBezTo>
                    <a:cubicBezTo>
                      <a:pt x="197" y="442"/>
                      <a:pt x="210" y="445"/>
                      <a:pt x="223" y="447"/>
                    </a:cubicBezTo>
                    <a:cubicBezTo>
                      <a:pt x="235" y="498"/>
                      <a:pt x="235" y="498"/>
                      <a:pt x="235" y="498"/>
                    </a:cubicBezTo>
                    <a:cubicBezTo>
                      <a:pt x="249" y="499"/>
                      <a:pt x="264" y="498"/>
                      <a:pt x="279" y="496"/>
                    </a:cubicBezTo>
                    <a:cubicBezTo>
                      <a:pt x="287" y="445"/>
                      <a:pt x="287" y="445"/>
                      <a:pt x="287" y="445"/>
                    </a:cubicBezTo>
                    <a:cubicBezTo>
                      <a:pt x="294" y="444"/>
                      <a:pt x="300" y="442"/>
                      <a:pt x="307" y="441"/>
                    </a:cubicBezTo>
                    <a:cubicBezTo>
                      <a:pt x="313" y="439"/>
                      <a:pt x="320" y="436"/>
                      <a:pt x="326" y="434"/>
                    </a:cubicBezTo>
                    <a:cubicBezTo>
                      <a:pt x="361" y="472"/>
                      <a:pt x="361" y="472"/>
                      <a:pt x="361" y="472"/>
                    </a:cubicBezTo>
                    <a:cubicBezTo>
                      <a:pt x="374" y="465"/>
                      <a:pt x="387" y="457"/>
                      <a:pt x="398" y="449"/>
                    </a:cubicBezTo>
                    <a:cubicBezTo>
                      <a:pt x="380" y="400"/>
                      <a:pt x="380" y="400"/>
                      <a:pt x="380" y="400"/>
                    </a:cubicBezTo>
                    <a:cubicBezTo>
                      <a:pt x="390" y="391"/>
                      <a:pt x="400" y="382"/>
                      <a:pt x="408" y="371"/>
                    </a:cubicBezTo>
                    <a:cubicBezTo>
                      <a:pt x="457" y="386"/>
                      <a:pt x="457" y="386"/>
                      <a:pt x="457" y="386"/>
                    </a:cubicBezTo>
                    <a:cubicBezTo>
                      <a:pt x="465" y="374"/>
                      <a:pt x="472" y="361"/>
                      <a:pt x="478" y="347"/>
                    </a:cubicBezTo>
                    <a:cubicBezTo>
                      <a:pt x="438" y="314"/>
                      <a:pt x="438" y="314"/>
                      <a:pt x="438" y="314"/>
                    </a:cubicBezTo>
                    <a:cubicBezTo>
                      <a:pt x="443" y="302"/>
                      <a:pt x="446" y="289"/>
                      <a:pt x="447" y="276"/>
                    </a:cubicBezTo>
                    <a:lnTo>
                      <a:pt x="498" y="264"/>
                    </a:lnTo>
                    <a:close/>
                    <a:moveTo>
                      <a:pt x="256" y="303"/>
                    </a:moveTo>
                    <a:cubicBezTo>
                      <a:pt x="227" y="306"/>
                      <a:pt x="200" y="286"/>
                      <a:pt x="196" y="256"/>
                    </a:cubicBezTo>
                    <a:cubicBezTo>
                      <a:pt x="192" y="227"/>
                      <a:pt x="213" y="200"/>
                      <a:pt x="243" y="196"/>
                    </a:cubicBezTo>
                    <a:cubicBezTo>
                      <a:pt x="272" y="192"/>
                      <a:pt x="299" y="213"/>
                      <a:pt x="303" y="242"/>
                    </a:cubicBezTo>
                    <a:cubicBezTo>
                      <a:pt x="307" y="272"/>
                      <a:pt x="286" y="299"/>
                      <a:pt x="256" y="30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grpSp>
            <p:nvGrpSpPr>
              <p:cNvPr id="40" name="Group 91">
                <a:extLst>
                  <a:ext uri="{FF2B5EF4-FFF2-40B4-BE49-F238E27FC236}">
                    <a16:creationId xmlns="" xmlns:a16="http://schemas.microsoft.com/office/drawing/2014/main" id="{29D9BA02-0B13-4FC5-84D4-CCB245B45B99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6569075" y="1054101"/>
                <a:ext cx="658813" cy="598488"/>
                <a:chOff x="6569075" y="1054101"/>
                <a:chExt cx="658813" cy="598488"/>
              </a:xfrm>
            </p:grpSpPr>
            <p:sp>
              <p:nvSpPr>
                <p:cNvPr id="54" name="Freeform 76">
                  <a:extLst>
                    <a:ext uri="{FF2B5EF4-FFF2-40B4-BE49-F238E27FC236}">
                      <a16:creationId xmlns="" xmlns:a16="http://schemas.microsoft.com/office/drawing/2014/main" id="{B69611B2-37D1-41BA-A471-D5C3146B9D0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569075" y="1054101"/>
                  <a:ext cx="658813" cy="598488"/>
                </a:xfrm>
                <a:custGeom>
                  <a:avLst/>
                  <a:gdLst>
                    <a:gd name="T0" fmla="*/ 23 w 661"/>
                    <a:gd name="T1" fmla="*/ 313 h 601"/>
                    <a:gd name="T2" fmla="*/ 289 w 661"/>
                    <a:gd name="T3" fmla="*/ 31 h 601"/>
                    <a:gd name="T4" fmla="*/ 638 w 661"/>
                    <a:gd name="T5" fmla="*/ 200 h 601"/>
                    <a:gd name="T6" fmla="*/ 372 w 661"/>
                    <a:gd name="T7" fmla="*/ 483 h 601"/>
                    <a:gd name="T8" fmla="*/ 317 w 661"/>
                    <a:gd name="T9" fmla="*/ 489 h 601"/>
                    <a:gd name="T10" fmla="*/ 378 w 661"/>
                    <a:gd name="T11" fmla="*/ 589 h 601"/>
                    <a:gd name="T12" fmla="*/ 371 w 661"/>
                    <a:gd name="T13" fmla="*/ 598 h 601"/>
                    <a:gd name="T14" fmla="*/ 202 w 661"/>
                    <a:gd name="T15" fmla="*/ 478 h 601"/>
                    <a:gd name="T16" fmla="*/ 23 w 661"/>
                    <a:gd name="T17" fmla="*/ 313 h 6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61" h="601">
                      <a:moveTo>
                        <a:pt x="23" y="313"/>
                      </a:moveTo>
                      <a:cubicBezTo>
                        <a:pt x="0" y="188"/>
                        <a:pt x="119" y="62"/>
                        <a:pt x="289" y="31"/>
                      </a:cubicBezTo>
                      <a:cubicBezTo>
                        <a:pt x="459" y="0"/>
                        <a:pt x="615" y="76"/>
                        <a:pt x="638" y="200"/>
                      </a:cubicBezTo>
                      <a:cubicBezTo>
                        <a:pt x="661" y="325"/>
                        <a:pt x="542" y="452"/>
                        <a:pt x="372" y="483"/>
                      </a:cubicBezTo>
                      <a:cubicBezTo>
                        <a:pt x="353" y="486"/>
                        <a:pt x="335" y="488"/>
                        <a:pt x="317" y="489"/>
                      </a:cubicBezTo>
                      <a:cubicBezTo>
                        <a:pt x="325" y="518"/>
                        <a:pt x="341" y="555"/>
                        <a:pt x="378" y="589"/>
                      </a:cubicBezTo>
                      <a:cubicBezTo>
                        <a:pt x="385" y="595"/>
                        <a:pt x="380" y="601"/>
                        <a:pt x="371" y="598"/>
                      </a:cubicBezTo>
                      <a:cubicBezTo>
                        <a:pt x="294" y="570"/>
                        <a:pt x="236" y="516"/>
                        <a:pt x="202" y="478"/>
                      </a:cubicBezTo>
                      <a:cubicBezTo>
                        <a:pt x="108" y="453"/>
                        <a:pt x="38" y="393"/>
                        <a:pt x="23" y="31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55" name="Freeform 77">
                  <a:extLst>
                    <a:ext uri="{FF2B5EF4-FFF2-40B4-BE49-F238E27FC236}">
                      <a16:creationId xmlns="" xmlns:a16="http://schemas.microsoft.com/office/drawing/2014/main" id="{D1B23312-FB64-4194-AB24-EF23731B138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745288" y="1300163"/>
                  <a:ext cx="66675" cy="66675"/>
                </a:xfrm>
                <a:custGeom>
                  <a:avLst/>
                  <a:gdLst>
                    <a:gd name="T0" fmla="*/ 64 w 67"/>
                    <a:gd name="T1" fmla="*/ 28 h 67"/>
                    <a:gd name="T2" fmla="*/ 39 w 67"/>
                    <a:gd name="T3" fmla="*/ 64 h 67"/>
                    <a:gd name="T4" fmla="*/ 3 w 67"/>
                    <a:gd name="T5" fmla="*/ 39 h 67"/>
                    <a:gd name="T6" fmla="*/ 28 w 67"/>
                    <a:gd name="T7" fmla="*/ 3 h 67"/>
                    <a:gd name="T8" fmla="*/ 64 w 67"/>
                    <a:gd name="T9" fmla="*/ 28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67">
                      <a:moveTo>
                        <a:pt x="64" y="28"/>
                      </a:moveTo>
                      <a:cubicBezTo>
                        <a:pt x="67" y="45"/>
                        <a:pt x="56" y="61"/>
                        <a:pt x="39" y="64"/>
                      </a:cubicBezTo>
                      <a:cubicBezTo>
                        <a:pt x="23" y="67"/>
                        <a:pt x="6" y="56"/>
                        <a:pt x="3" y="39"/>
                      </a:cubicBezTo>
                      <a:cubicBezTo>
                        <a:pt x="0" y="22"/>
                        <a:pt x="11" y="6"/>
                        <a:pt x="28" y="3"/>
                      </a:cubicBezTo>
                      <a:cubicBezTo>
                        <a:pt x="45" y="0"/>
                        <a:pt x="61" y="11"/>
                        <a:pt x="64" y="28"/>
                      </a:cubicBez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56" name="Freeform 78">
                  <a:extLst>
                    <a:ext uri="{FF2B5EF4-FFF2-40B4-BE49-F238E27FC236}">
                      <a16:creationId xmlns="" xmlns:a16="http://schemas.microsoft.com/office/drawing/2014/main" id="{EEA829E7-354F-41AE-B0CE-4B10E1E646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859588" y="1277938"/>
                  <a:ext cx="68263" cy="66675"/>
                </a:xfrm>
                <a:custGeom>
                  <a:avLst/>
                  <a:gdLst>
                    <a:gd name="T0" fmla="*/ 64 w 67"/>
                    <a:gd name="T1" fmla="*/ 28 h 67"/>
                    <a:gd name="T2" fmla="*/ 39 w 67"/>
                    <a:gd name="T3" fmla="*/ 64 h 67"/>
                    <a:gd name="T4" fmla="*/ 3 w 67"/>
                    <a:gd name="T5" fmla="*/ 39 h 67"/>
                    <a:gd name="T6" fmla="*/ 28 w 67"/>
                    <a:gd name="T7" fmla="*/ 3 h 67"/>
                    <a:gd name="T8" fmla="*/ 64 w 67"/>
                    <a:gd name="T9" fmla="*/ 28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67">
                      <a:moveTo>
                        <a:pt x="64" y="28"/>
                      </a:moveTo>
                      <a:cubicBezTo>
                        <a:pt x="67" y="45"/>
                        <a:pt x="56" y="61"/>
                        <a:pt x="39" y="64"/>
                      </a:cubicBezTo>
                      <a:cubicBezTo>
                        <a:pt x="22" y="67"/>
                        <a:pt x="6" y="56"/>
                        <a:pt x="3" y="39"/>
                      </a:cubicBezTo>
                      <a:cubicBezTo>
                        <a:pt x="0" y="22"/>
                        <a:pt x="11" y="6"/>
                        <a:pt x="28" y="3"/>
                      </a:cubicBezTo>
                      <a:cubicBezTo>
                        <a:pt x="45" y="0"/>
                        <a:pt x="61" y="11"/>
                        <a:pt x="64" y="28"/>
                      </a:cubicBez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57" name="Freeform 79">
                  <a:extLst>
                    <a:ext uri="{FF2B5EF4-FFF2-40B4-BE49-F238E27FC236}">
                      <a16:creationId xmlns="" xmlns:a16="http://schemas.microsoft.com/office/drawing/2014/main" id="{5291B300-ECDA-412A-9CE1-2E8828C3D7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973888" y="1257301"/>
                  <a:ext cx="66675" cy="66675"/>
                </a:xfrm>
                <a:custGeom>
                  <a:avLst/>
                  <a:gdLst>
                    <a:gd name="T0" fmla="*/ 64 w 67"/>
                    <a:gd name="T1" fmla="*/ 28 h 67"/>
                    <a:gd name="T2" fmla="*/ 39 w 67"/>
                    <a:gd name="T3" fmla="*/ 64 h 67"/>
                    <a:gd name="T4" fmla="*/ 3 w 67"/>
                    <a:gd name="T5" fmla="*/ 39 h 67"/>
                    <a:gd name="T6" fmla="*/ 28 w 67"/>
                    <a:gd name="T7" fmla="*/ 3 h 67"/>
                    <a:gd name="T8" fmla="*/ 64 w 67"/>
                    <a:gd name="T9" fmla="*/ 28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7" h="67">
                      <a:moveTo>
                        <a:pt x="64" y="28"/>
                      </a:moveTo>
                      <a:cubicBezTo>
                        <a:pt x="67" y="45"/>
                        <a:pt x="56" y="61"/>
                        <a:pt x="39" y="64"/>
                      </a:cubicBezTo>
                      <a:cubicBezTo>
                        <a:pt x="23" y="67"/>
                        <a:pt x="6" y="56"/>
                        <a:pt x="3" y="39"/>
                      </a:cubicBezTo>
                      <a:cubicBezTo>
                        <a:pt x="0" y="23"/>
                        <a:pt x="11" y="6"/>
                        <a:pt x="28" y="3"/>
                      </a:cubicBezTo>
                      <a:cubicBezTo>
                        <a:pt x="45" y="0"/>
                        <a:pt x="61" y="11"/>
                        <a:pt x="64" y="28"/>
                      </a:cubicBezTo>
                      <a:close/>
                    </a:path>
                  </a:pathLst>
                </a:cu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  <p:sp>
            <p:nvSpPr>
              <p:cNvPr id="41" name="Freeform 80">
                <a:extLst>
                  <a:ext uri="{FF2B5EF4-FFF2-40B4-BE49-F238E27FC236}">
                    <a16:creationId xmlns="" xmlns:a16="http://schemas.microsoft.com/office/drawing/2014/main" id="{2FC557BD-D24D-4D96-86C5-FB337D916B3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302125" y="2155826"/>
                <a:ext cx="606425" cy="606425"/>
              </a:xfrm>
              <a:custGeom>
                <a:avLst/>
                <a:gdLst>
                  <a:gd name="T0" fmla="*/ 79 w 609"/>
                  <a:gd name="T1" fmla="*/ 162 h 610"/>
                  <a:gd name="T2" fmla="*/ 530 w 609"/>
                  <a:gd name="T3" fmla="*/ 449 h 610"/>
                  <a:gd name="T4" fmla="*/ 300 w 609"/>
                  <a:gd name="T5" fmla="*/ 90 h 610"/>
                  <a:gd name="T6" fmla="*/ 267 w 609"/>
                  <a:gd name="T7" fmla="*/ 93 h 610"/>
                  <a:gd name="T8" fmla="*/ 230 w 609"/>
                  <a:gd name="T9" fmla="*/ 104 h 610"/>
                  <a:gd name="T10" fmla="*/ 170 w 609"/>
                  <a:gd name="T11" fmla="*/ 202 h 610"/>
                  <a:gd name="T12" fmla="*/ 230 w 609"/>
                  <a:gd name="T13" fmla="*/ 104 h 610"/>
                  <a:gd name="T14" fmla="*/ 155 w 609"/>
                  <a:gd name="T15" fmla="*/ 226 h 610"/>
                  <a:gd name="T16" fmla="*/ 90 w 609"/>
                  <a:gd name="T17" fmla="*/ 320 h 610"/>
                  <a:gd name="T18" fmla="*/ 96 w 609"/>
                  <a:gd name="T19" fmla="*/ 357 h 610"/>
                  <a:gd name="T20" fmla="*/ 108 w 609"/>
                  <a:gd name="T21" fmla="*/ 393 h 610"/>
                  <a:gd name="T22" fmla="*/ 170 w 609"/>
                  <a:gd name="T23" fmla="*/ 473 h 610"/>
                  <a:gd name="T24" fmla="*/ 131 w 609"/>
                  <a:gd name="T25" fmla="*/ 379 h 610"/>
                  <a:gd name="T26" fmla="*/ 170 w 609"/>
                  <a:gd name="T27" fmla="*/ 473 h 610"/>
                  <a:gd name="T28" fmla="*/ 134 w 609"/>
                  <a:gd name="T29" fmla="*/ 348 h 610"/>
                  <a:gd name="T30" fmla="*/ 277 w 609"/>
                  <a:gd name="T31" fmla="*/ 304 h 610"/>
                  <a:gd name="T32" fmla="*/ 292 w 609"/>
                  <a:gd name="T33" fmla="*/ 280 h 610"/>
                  <a:gd name="T34" fmla="*/ 273 w 609"/>
                  <a:gd name="T35" fmla="*/ 131 h 610"/>
                  <a:gd name="T36" fmla="*/ 292 w 609"/>
                  <a:gd name="T37" fmla="*/ 280 h 610"/>
                  <a:gd name="T38" fmla="*/ 300 w 609"/>
                  <a:gd name="T39" fmla="*/ 115 h 610"/>
                  <a:gd name="T40" fmla="*/ 399 w 609"/>
                  <a:gd name="T41" fmla="*/ 112 h 610"/>
                  <a:gd name="T42" fmla="*/ 519 w 609"/>
                  <a:gd name="T43" fmla="*/ 288 h 610"/>
                  <a:gd name="T44" fmla="*/ 455 w 609"/>
                  <a:gd name="T45" fmla="*/ 384 h 610"/>
                  <a:gd name="T46" fmla="*/ 519 w 609"/>
                  <a:gd name="T47" fmla="*/ 288 h 610"/>
                  <a:gd name="T48" fmla="*/ 501 w 609"/>
                  <a:gd name="T49" fmla="*/ 243 h 610"/>
                  <a:gd name="T50" fmla="*/ 513 w 609"/>
                  <a:gd name="T51" fmla="*/ 250 h 610"/>
                  <a:gd name="T52" fmla="*/ 471 w 609"/>
                  <a:gd name="T53" fmla="*/ 169 h 610"/>
                  <a:gd name="T54" fmla="*/ 393 w 609"/>
                  <a:gd name="T55" fmla="*/ 174 h 610"/>
                  <a:gd name="T56" fmla="*/ 378 w 609"/>
                  <a:gd name="T57" fmla="*/ 198 h 610"/>
                  <a:gd name="T58" fmla="*/ 436 w 609"/>
                  <a:gd name="T59" fmla="*/ 372 h 610"/>
                  <a:gd name="T60" fmla="*/ 378 w 609"/>
                  <a:gd name="T61" fmla="*/ 198 h 610"/>
                  <a:gd name="T62" fmla="*/ 421 w 609"/>
                  <a:gd name="T63" fmla="*/ 396 h 610"/>
                  <a:gd name="T64" fmla="*/ 240 w 609"/>
                  <a:gd name="T65" fmla="*/ 415 h 610"/>
                  <a:gd name="T66" fmla="*/ 250 w 609"/>
                  <a:gd name="T67" fmla="*/ 514 h 610"/>
                  <a:gd name="T68" fmla="*/ 225 w 609"/>
                  <a:gd name="T69" fmla="*/ 439 h 610"/>
                  <a:gd name="T70" fmla="*/ 250 w 609"/>
                  <a:gd name="T71" fmla="*/ 514 h 610"/>
                  <a:gd name="T72" fmla="*/ 334 w 609"/>
                  <a:gd name="T73" fmla="*/ 508 h 610"/>
                  <a:gd name="T74" fmla="*/ 309 w 609"/>
                  <a:gd name="T75" fmla="*/ 521 h 610"/>
                  <a:gd name="T76" fmla="*/ 360 w 609"/>
                  <a:gd name="T77" fmla="*/ 491 h 610"/>
                  <a:gd name="T78" fmla="*/ 478 w 609"/>
                  <a:gd name="T79" fmla="*/ 432 h 6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09" h="610">
                    <a:moveTo>
                      <a:pt x="448" y="80"/>
                    </a:moveTo>
                    <a:cubicBezTo>
                      <a:pt x="324" y="0"/>
                      <a:pt x="158" y="37"/>
                      <a:pt x="79" y="162"/>
                    </a:cubicBezTo>
                    <a:cubicBezTo>
                      <a:pt x="0" y="286"/>
                      <a:pt x="37" y="452"/>
                      <a:pt x="161" y="531"/>
                    </a:cubicBezTo>
                    <a:cubicBezTo>
                      <a:pt x="286" y="610"/>
                      <a:pt x="451" y="573"/>
                      <a:pt x="530" y="449"/>
                    </a:cubicBezTo>
                    <a:cubicBezTo>
                      <a:pt x="609" y="324"/>
                      <a:pt x="573" y="159"/>
                      <a:pt x="448" y="80"/>
                    </a:cubicBezTo>
                    <a:close/>
                    <a:moveTo>
                      <a:pt x="300" y="90"/>
                    </a:moveTo>
                    <a:cubicBezTo>
                      <a:pt x="293" y="93"/>
                      <a:pt x="286" y="97"/>
                      <a:pt x="278" y="101"/>
                    </a:cubicBezTo>
                    <a:cubicBezTo>
                      <a:pt x="267" y="93"/>
                      <a:pt x="267" y="93"/>
                      <a:pt x="267" y="93"/>
                    </a:cubicBezTo>
                    <a:cubicBezTo>
                      <a:pt x="278" y="91"/>
                      <a:pt x="289" y="90"/>
                      <a:pt x="300" y="90"/>
                    </a:cubicBezTo>
                    <a:close/>
                    <a:moveTo>
                      <a:pt x="230" y="104"/>
                    </a:moveTo>
                    <a:cubicBezTo>
                      <a:pt x="252" y="118"/>
                      <a:pt x="252" y="118"/>
                      <a:pt x="252" y="118"/>
                    </a:cubicBezTo>
                    <a:cubicBezTo>
                      <a:pt x="222" y="139"/>
                      <a:pt x="194" y="168"/>
                      <a:pt x="170" y="202"/>
                    </a:cubicBezTo>
                    <a:cubicBezTo>
                      <a:pt x="131" y="178"/>
                      <a:pt x="131" y="178"/>
                      <a:pt x="131" y="178"/>
                    </a:cubicBezTo>
                    <a:cubicBezTo>
                      <a:pt x="157" y="143"/>
                      <a:pt x="191" y="118"/>
                      <a:pt x="230" y="104"/>
                    </a:cubicBezTo>
                    <a:close/>
                    <a:moveTo>
                      <a:pt x="116" y="202"/>
                    </a:moveTo>
                    <a:cubicBezTo>
                      <a:pt x="155" y="226"/>
                      <a:pt x="155" y="226"/>
                      <a:pt x="155" y="226"/>
                    </a:cubicBezTo>
                    <a:cubicBezTo>
                      <a:pt x="134" y="262"/>
                      <a:pt x="120" y="299"/>
                      <a:pt x="113" y="335"/>
                    </a:cubicBezTo>
                    <a:cubicBezTo>
                      <a:pt x="90" y="320"/>
                      <a:pt x="90" y="320"/>
                      <a:pt x="90" y="320"/>
                    </a:cubicBezTo>
                    <a:cubicBezTo>
                      <a:pt x="87" y="280"/>
                      <a:pt x="96" y="239"/>
                      <a:pt x="116" y="202"/>
                    </a:cubicBezTo>
                    <a:close/>
                    <a:moveTo>
                      <a:pt x="96" y="357"/>
                    </a:moveTo>
                    <a:cubicBezTo>
                      <a:pt x="109" y="366"/>
                      <a:pt x="109" y="366"/>
                      <a:pt x="109" y="366"/>
                    </a:cubicBezTo>
                    <a:cubicBezTo>
                      <a:pt x="108" y="375"/>
                      <a:pt x="108" y="384"/>
                      <a:pt x="108" y="393"/>
                    </a:cubicBezTo>
                    <a:cubicBezTo>
                      <a:pt x="103" y="382"/>
                      <a:pt x="99" y="370"/>
                      <a:pt x="96" y="357"/>
                    </a:cubicBezTo>
                    <a:close/>
                    <a:moveTo>
                      <a:pt x="170" y="473"/>
                    </a:moveTo>
                    <a:cubicBezTo>
                      <a:pt x="159" y="464"/>
                      <a:pt x="149" y="455"/>
                      <a:pt x="140" y="444"/>
                    </a:cubicBezTo>
                    <a:cubicBezTo>
                      <a:pt x="133" y="425"/>
                      <a:pt x="130" y="403"/>
                      <a:pt x="131" y="379"/>
                    </a:cubicBezTo>
                    <a:cubicBezTo>
                      <a:pt x="201" y="424"/>
                      <a:pt x="201" y="424"/>
                      <a:pt x="201" y="424"/>
                    </a:cubicBezTo>
                    <a:lnTo>
                      <a:pt x="170" y="473"/>
                    </a:lnTo>
                    <a:close/>
                    <a:moveTo>
                      <a:pt x="216" y="400"/>
                    </a:moveTo>
                    <a:cubicBezTo>
                      <a:pt x="134" y="348"/>
                      <a:pt x="134" y="348"/>
                      <a:pt x="134" y="348"/>
                    </a:cubicBezTo>
                    <a:cubicBezTo>
                      <a:pt x="140" y="312"/>
                      <a:pt x="153" y="275"/>
                      <a:pt x="174" y="239"/>
                    </a:cubicBezTo>
                    <a:cubicBezTo>
                      <a:pt x="277" y="304"/>
                      <a:pt x="277" y="304"/>
                      <a:pt x="277" y="304"/>
                    </a:cubicBezTo>
                    <a:lnTo>
                      <a:pt x="216" y="400"/>
                    </a:lnTo>
                    <a:close/>
                    <a:moveTo>
                      <a:pt x="292" y="280"/>
                    </a:moveTo>
                    <a:cubicBezTo>
                      <a:pt x="189" y="215"/>
                      <a:pt x="189" y="215"/>
                      <a:pt x="189" y="215"/>
                    </a:cubicBezTo>
                    <a:cubicBezTo>
                      <a:pt x="214" y="180"/>
                      <a:pt x="242" y="151"/>
                      <a:pt x="273" y="131"/>
                    </a:cubicBezTo>
                    <a:cubicBezTo>
                      <a:pt x="354" y="183"/>
                      <a:pt x="354" y="183"/>
                      <a:pt x="354" y="183"/>
                    </a:cubicBezTo>
                    <a:lnTo>
                      <a:pt x="292" y="280"/>
                    </a:lnTo>
                    <a:close/>
                    <a:moveTo>
                      <a:pt x="369" y="159"/>
                    </a:moveTo>
                    <a:cubicBezTo>
                      <a:pt x="300" y="115"/>
                      <a:pt x="300" y="115"/>
                      <a:pt x="300" y="115"/>
                    </a:cubicBezTo>
                    <a:cubicBezTo>
                      <a:pt x="320" y="105"/>
                      <a:pt x="340" y="99"/>
                      <a:pt x="359" y="97"/>
                    </a:cubicBezTo>
                    <a:cubicBezTo>
                      <a:pt x="373" y="100"/>
                      <a:pt x="386" y="105"/>
                      <a:pt x="399" y="112"/>
                    </a:cubicBezTo>
                    <a:lnTo>
                      <a:pt x="369" y="159"/>
                    </a:lnTo>
                    <a:close/>
                    <a:moveTo>
                      <a:pt x="519" y="288"/>
                    </a:moveTo>
                    <a:cubicBezTo>
                      <a:pt x="523" y="328"/>
                      <a:pt x="514" y="370"/>
                      <a:pt x="494" y="408"/>
                    </a:cubicBezTo>
                    <a:cubicBezTo>
                      <a:pt x="455" y="384"/>
                      <a:pt x="455" y="384"/>
                      <a:pt x="455" y="384"/>
                    </a:cubicBezTo>
                    <a:cubicBezTo>
                      <a:pt x="477" y="348"/>
                      <a:pt x="491" y="310"/>
                      <a:pt x="497" y="274"/>
                    </a:cubicBezTo>
                    <a:lnTo>
                      <a:pt x="519" y="288"/>
                    </a:lnTo>
                    <a:close/>
                    <a:moveTo>
                      <a:pt x="513" y="250"/>
                    </a:moveTo>
                    <a:cubicBezTo>
                      <a:pt x="501" y="243"/>
                      <a:pt x="501" y="243"/>
                      <a:pt x="501" y="243"/>
                    </a:cubicBezTo>
                    <a:cubicBezTo>
                      <a:pt x="502" y="235"/>
                      <a:pt x="502" y="227"/>
                      <a:pt x="502" y="219"/>
                    </a:cubicBezTo>
                    <a:cubicBezTo>
                      <a:pt x="506" y="229"/>
                      <a:pt x="510" y="239"/>
                      <a:pt x="513" y="250"/>
                    </a:cubicBezTo>
                    <a:close/>
                    <a:moveTo>
                      <a:pt x="424" y="126"/>
                    </a:moveTo>
                    <a:cubicBezTo>
                      <a:pt x="442" y="138"/>
                      <a:pt x="458" y="153"/>
                      <a:pt x="471" y="169"/>
                    </a:cubicBezTo>
                    <a:cubicBezTo>
                      <a:pt x="477" y="187"/>
                      <a:pt x="480" y="207"/>
                      <a:pt x="480" y="229"/>
                    </a:cubicBezTo>
                    <a:cubicBezTo>
                      <a:pt x="393" y="174"/>
                      <a:pt x="393" y="174"/>
                      <a:pt x="393" y="174"/>
                    </a:cubicBezTo>
                    <a:lnTo>
                      <a:pt x="424" y="126"/>
                    </a:lnTo>
                    <a:close/>
                    <a:moveTo>
                      <a:pt x="378" y="198"/>
                    </a:moveTo>
                    <a:cubicBezTo>
                      <a:pt x="477" y="261"/>
                      <a:pt x="477" y="261"/>
                      <a:pt x="477" y="261"/>
                    </a:cubicBezTo>
                    <a:cubicBezTo>
                      <a:pt x="471" y="297"/>
                      <a:pt x="458" y="335"/>
                      <a:pt x="436" y="372"/>
                    </a:cubicBezTo>
                    <a:cubicBezTo>
                      <a:pt x="316" y="295"/>
                      <a:pt x="316" y="295"/>
                      <a:pt x="316" y="295"/>
                    </a:cubicBezTo>
                    <a:lnTo>
                      <a:pt x="378" y="198"/>
                    </a:lnTo>
                    <a:close/>
                    <a:moveTo>
                      <a:pt x="301" y="319"/>
                    </a:moveTo>
                    <a:cubicBezTo>
                      <a:pt x="421" y="396"/>
                      <a:pt x="421" y="396"/>
                      <a:pt x="421" y="396"/>
                    </a:cubicBezTo>
                    <a:cubicBezTo>
                      <a:pt x="397" y="430"/>
                      <a:pt x="369" y="458"/>
                      <a:pt x="339" y="478"/>
                    </a:cubicBezTo>
                    <a:cubicBezTo>
                      <a:pt x="240" y="415"/>
                      <a:pt x="240" y="415"/>
                      <a:pt x="240" y="415"/>
                    </a:cubicBezTo>
                    <a:lnTo>
                      <a:pt x="301" y="319"/>
                    </a:lnTo>
                    <a:close/>
                    <a:moveTo>
                      <a:pt x="250" y="514"/>
                    </a:moveTo>
                    <a:cubicBezTo>
                      <a:pt x="231" y="509"/>
                      <a:pt x="211" y="500"/>
                      <a:pt x="193" y="489"/>
                    </a:cubicBezTo>
                    <a:cubicBezTo>
                      <a:pt x="225" y="439"/>
                      <a:pt x="225" y="439"/>
                      <a:pt x="225" y="439"/>
                    </a:cubicBezTo>
                    <a:cubicBezTo>
                      <a:pt x="312" y="495"/>
                      <a:pt x="312" y="495"/>
                      <a:pt x="312" y="495"/>
                    </a:cubicBezTo>
                    <a:cubicBezTo>
                      <a:pt x="291" y="505"/>
                      <a:pt x="270" y="512"/>
                      <a:pt x="250" y="514"/>
                    </a:cubicBezTo>
                    <a:close/>
                    <a:moveTo>
                      <a:pt x="309" y="521"/>
                    </a:moveTo>
                    <a:cubicBezTo>
                      <a:pt x="317" y="517"/>
                      <a:pt x="326" y="513"/>
                      <a:pt x="334" y="508"/>
                    </a:cubicBezTo>
                    <a:cubicBezTo>
                      <a:pt x="346" y="516"/>
                      <a:pt x="346" y="516"/>
                      <a:pt x="346" y="516"/>
                    </a:cubicBezTo>
                    <a:cubicBezTo>
                      <a:pt x="334" y="519"/>
                      <a:pt x="322" y="520"/>
                      <a:pt x="309" y="521"/>
                    </a:cubicBezTo>
                    <a:close/>
                    <a:moveTo>
                      <a:pt x="383" y="506"/>
                    </a:moveTo>
                    <a:cubicBezTo>
                      <a:pt x="360" y="491"/>
                      <a:pt x="360" y="491"/>
                      <a:pt x="360" y="491"/>
                    </a:cubicBezTo>
                    <a:cubicBezTo>
                      <a:pt x="389" y="470"/>
                      <a:pt x="417" y="442"/>
                      <a:pt x="440" y="408"/>
                    </a:cubicBezTo>
                    <a:cubicBezTo>
                      <a:pt x="478" y="432"/>
                      <a:pt x="478" y="432"/>
                      <a:pt x="478" y="432"/>
                    </a:cubicBezTo>
                    <a:cubicBezTo>
                      <a:pt x="453" y="467"/>
                      <a:pt x="420" y="491"/>
                      <a:pt x="383" y="5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50" name="Freeform 104">
                <a:extLst>
                  <a:ext uri="{FF2B5EF4-FFF2-40B4-BE49-F238E27FC236}">
                    <a16:creationId xmlns="" xmlns:a16="http://schemas.microsoft.com/office/drawing/2014/main" id="{E6CA5852-75A1-47EE-87FE-DDC8F11EE4D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870824" y="3811587"/>
                <a:ext cx="477838" cy="409576"/>
              </a:xfrm>
              <a:custGeom>
                <a:avLst/>
                <a:gdLst>
                  <a:gd name="T0" fmla="*/ 374 w 479"/>
                  <a:gd name="T1" fmla="*/ 404 h 411"/>
                  <a:gd name="T2" fmla="*/ 370 w 479"/>
                  <a:gd name="T3" fmla="*/ 402 h 411"/>
                  <a:gd name="T4" fmla="*/ 370 w 479"/>
                  <a:gd name="T5" fmla="*/ 402 h 411"/>
                  <a:gd name="T6" fmla="*/ 370 w 479"/>
                  <a:gd name="T7" fmla="*/ 402 h 411"/>
                  <a:gd name="T8" fmla="*/ 370 w 479"/>
                  <a:gd name="T9" fmla="*/ 402 h 411"/>
                  <a:gd name="T10" fmla="*/ 370 w 479"/>
                  <a:gd name="T11" fmla="*/ 402 h 411"/>
                  <a:gd name="T12" fmla="*/ 370 w 479"/>
                  <a:gd name="T13" fmla="*/ 402 h 411"/>
                  <a:gd name="T14" fmla="*/ 370 w 479"/>
                  <a:gd name="T15" fmla="*/ 402 h 411"/>
                  <a:gd name="T16" fmla="*/ 370 w 479"/>
                  <a:gd name="T17" fmla="*/ 402 h 411"/>
                  <a:gd name="T18" fmla="*/ 370 w 479"/>
                  <a:gd name="T19" fmla="*/ 402 h 411"/>
                  <a:gd name="T20" fmla="*/ 370 w 479"/>
                  <a:gd name="T21" fmla="*/ 402 h 411"/>
                  <a:gd name="T22" fmla="*/ 370 w 479"/>
                  <a:gd name="T23" fmla="*/ 402 h 411"/>
                  <a:gd name="T24" fmla="*/ 9 w 479"/>
                  <a:gd name="T25" fmla="*/ 255 h 411"/>
                  <a:gd name="T26" fmla="*/ 9 w 479"/>
                  <a:gd name="T27" fmla="*/ 256 h 411"/>
                  <a:gd name="T28" fmla="*/ 9 w 479"/>
                  <a:gd name="T29" fmla="*/ 256 h 411"/>
                  <a:gd name="T30" fmla="*/ 9 w 479"/>
                  <a:gd name="T31" fmla="*/ 255 h 411"/>
                  <a:gd name="T32" fmla="*/ 9 w 479"/>
                  <a:gd name="T33" fmla="*/ 256 h 411"/>
                  <a:gd name="T34" fmla="*/ 9 w 479"/>
                  <a:gd name="T35" fmla="*/ 256 h 411"/>
                  <a:gd name="T36" fmla="*/ 9 w 479"/>
                  <a:gd name="T37" fmla="*/ 256 h 411"/>
                  <a:gd name="T38" fmla="*/ 9 w 479"/>
                  <a:gd name="T39" fmla="*/ 256 h 411"/>
                  <a:gd name="T40" fmla="*/ 9 w 479"/>
                  <a:gd name="T41" fmla="*/ 256 h 411"/>
                  <a:gd name="T42" fmla="*/ 9 w 479"/>
                  <a:gd name="T43" fmla="*/ 256 h 411"/>
                  <a:gd name="T44" fmla="*/ 9 w 479"/>
                  <a:gd name="T45" fmla="*/ 256 h 411"/>
                  <a:gd name="T46" fmla="*/ 109 w 479"/>
                  <a:gd name="T47" fmla="*/ 9 h 411"/>
                  <a:gd name="T48" fmla="*/ 109 w 479"/>
                  <a:gd name="T49" fmla="*/ 9 h 411"/>
                  <a:gd name="T50" fmla="*/ 109 w 479"/>
                  <a:gd name="T51" fmla="*/ 9 h 411"/>
                  <a:gd name="T52" fmla="*/ 109 w 479"/>
                  <a:gd name="T53" fmla="*/ 9 h 411"/>
                  <a:gd name="T54" fmla="*/ 109 w 479"/>
                  <a:gd name="T55" fmla="*/ 9 h 411"/>
                  <a:gd name="T56" fmla="*/ 109 w 479"/>
                  <a:gd name="T57" fmla="*/ 9 h 411"/>
                  <a:gd name="T58" fmla="*/ 109 w 479"/>
                  <a:gd name="T59" fmla="*/ 8 h 411"/>
                  <a:gd name="T60" fmla="*/ 109 w 479"/>
                  <a:gd name="T61" fmla="*/ 9 h 411"/>
                  <a:gd name="T62" fmla="*/ 109 w 479"/>
                  <a:gd name="T63" fmla="*/ 9 h 411"/>
                  <a:gd name="T64" fmla="*/ 109 w 479"/>
                  <a:gd name="T65" fmla="*/ 8 h 411"/>
                  <a:gd name="T66" fmla="*/ 109 w 479"/>
                  <a:gd name="T67" fmla="*/ 9 h 411"/>
                  <a:gd name="T68" fmla="*/ 470 w 479"/>
                  <a:gd name="T69" fmla="*/ 155 h 411"/>
                  <a:gd name="T70" fmla="*/ 470 w 479"/>
                  <a:gd name="T71" fmla="*/ 155 h 411"/>
                  <a:gd name="T72" fmla="*/ 470 w 479"/>
                  <a:gd name="T73" fmla="*/ 155 h 411"/>
                  <a:gd name="T74" fmla="*/ 470 w 479"/>
                  <a:gd name="T75" fmla="*/ 155 h 411"/>
                  <a:gd name="T76" fmla="*/ 470 w 479"/>
                  <a:gd name="T77" fmla="*/ 155 h 411"/>
                  <a:gd name="T78" fmla="*/ 470 w 479"/>
                  <a:gd name="T79" fmla="*/ 155 h 411"/>
                  <a:gd name="T80" fmla="*/ 470 w 479"/>
                  <a:gd name="T81" fmla="*/ 155 h 411"/>
                  <a:gd name="T82" fmla="*/ 470 w 479"/>
                  <a:gd name="T83" fmla="*/ 155 h 411"/>
                  <a:gd name="T84" fmla="*/ 470 w 479"/>
                  <a:gd name="T85" fmla="*/ 155 h 411"/>
                  <a:gd name="T86" fmla="*/ 470 w 479"/>
                  <a:gd name="T87" fmla="*/ 155 h 411"/>
                  <a:gd name="T88" fmla="*/ 470 w 479"/>
                  <a:gd name="T89" fmla="*/ 155 h 411"/>
                  <a:gd name="T90" fmla="*/ 370 w 479"/>
                  <a:gd name="T91" fmla="*/ 402 h 411"/>
                  <a:gd name="T92" fmla="*/ 374 w 479"/>
                  <a:gd name="T93" fmla="*/ 404 h 411"/>
                  <a:gd name="T94" fmla="*/ 378 w 479"/>
                  <a:gd name="T95" fmla="*/ 405 h 411"/>
                  <a:gd name="T96" fmla="*/ 478 w 479"/>
                  <a:gd name="T97" fmla="*/ 158 h 411"/>
                  <a:gd name="T98" fmla="*/ 479 w 479"/>
                  <a:gd name="T99" fmla="*/ 155 h 411"/>
                  <a:gd name="T100" fmla="*/ 473 w 479"/>
                  <a:gd name="T101" fmla="*/ 146 h 411"/>
                  <a:gd name="T102" fmla="*/ 112 w 479"/>
                  <a:gd name="T103" fmla="*/ 0 h 411"/>
                  <a:gd name="T104" fmla="*/ 109 w 479"/>
                  <a:gd name="T105" fmla="*/ 0 h 411"/>
                  <a:gd name="T106" fmla="*/ 101 w 479"/>
                  <a:gd name="T107" fmla="*/ 5 h 411"/>
                  <a:gd name="T108" fmla="*/ 1 w 479"/>
                  <a:gd name="T109" fmla="*/ 252 h 411"/>
                  <a:gd name="T110" fmla="*/ 0 w 479"/>
                  <a:gd name="T111" fmla="*/ 256 h 411"/>
                  <a:gd name="T112" fmla="*/ 6 w 479"/>
                  <a:gd name="T113" fmla="*/ 264 h 411"/>
                  <a:gd name="T114" fmla="*/ 366 w 479"/>
                  <a:gd name="T115" fmla="*/ 410 h 411"/>
                  <a:gd name="T116" fmla="*/ 370 w 479"/>
                  <a:gd name="T117" fmla="*/ 411 h 411"/>
                  <a:gd name="T118" fmla="*/ 378 w 479"/>
                  <a:gd name="T119" fmla="*/ 405 h 411"/>
                  <a:gd name="T120" fmla="*/ 374 w 479"/>
                  <a:gd name="T121" fmla="*/ 404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9" h="411">
                    <a:moveTo>
                      <a:pt x="374" y="404"/>
                    </a:move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9" y="255"/>
                      <a:pt x="9" y="255"/>
                      <a:pt x="9" y="255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5"/>
                      <a:pt x="9" y="255"/>
                      <a:pt x="9" y="255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9" y="256"/>
                      <a:pt x="9" y="256"/>
                      <a:pt x="9" y="256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109" y="8"/>
                      <a:pt x="109" y="8"/>
                      <a:pt x="109" y="8"/>
                    </a:cubicBezTo>
                    <a:cubicBezTo>
                      <a:pt x="109" y="9"/>
                      <a:pt x="109" y="9"/>
                      <a:pt x="109" y="9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470" y="155"/>
                      <a:pt x="470" y="155"/>
                      <a:pt x="470" y="155"/>
                    </a:cubicBezTo>
                    <a:cubicBezTo>
                      <a:pt x="370" y="402"/>
                      <a:pt x="370" y="402"/>
                      <a:pt x="370" y="402"/>
                    </a:cubicBezTo>
                    <a:cubicBezTo>
                      <a:pt x="374" y="404"/>
                      <a:pt x="374" y="404"/>
                      <a:pt x="374" y="404"/>
                    </a:cubicBezTo>
                    <a:cubicBezTo>
                      <a:pt x="378" y="405"/>
                      <a:pt x="378" y="405"/>
                      <a:pt x="378" y="405"/>
                    </a:cubicBezTo>
                    <a:cubicBezTo>
                      <a:pt x="478" y="158"/>
                      <a:pt x="478" y="158"/>
                      <a:pt x="478" y="158"/>
                    </a:cubicBezTo>
                    <a:cubicBezTo>
                      <a:pt x="479" y="157"/>
                      <a:pt x="479" y="156"/>
                      <a:pt x="479" y="155"/>
                    </a:cubicBezTo>
                    <a:cubicBezTo>
                      <a:pt x="479" y="151"/>
                      <a:pt x="477" y="148"/>
                      <a:pt x="473" y="146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111" y="0"/>
                      <a:pt x="110" y="0"/>
                      <a:pt x="109" y="0"/>
                    </a:cubicBezTo>
                    <a:cubicBezTo>
                      <a:pt x="106" y="0"/>
                      <a:pt x="102" y="2"/>
                      <a:pt x="101" y="5"/>
                    </a:cubicBezTo>
                    <a:cubicBezTo>
                      <a:pt x="1" y="252"/>
                      <a:pt x="1" y="252"/>
                      <a:pt x="1" y="252"/>
                    </a:cubicBezTo>
                    <a:cubicBezTo>
                      <a:pt x="0" y="253"/>
                      <a:pt x="0" y="255"/>
                      <a:pt x="0" y="256"/>
                    </a:cubicBezTo>
                    <a:cubicBezTo>
                      <a:pt x="0" y="259"/>
                      <a:pt x="2" y="263"/>
                      <a:pt x="6" y="264"/>
                    </a:cubicBezTo>
                    <a:cubicBezTo>
                      <a:pt x="366" y="410"/>
                      <a:pt x="366" y="410"/>
                      <a:pt x="366" y="410"/>
                    </a:cubicBezTo>
                    <a:cubicBezTo>
                      <a:pt x="368" y="411"/>
                      <a:pt x="369" y="411"/>
                      <a:pt x="370" y="411"/>
                    </a:cubicBezTo>
                    <a:cubicBezTo>
                      <a:pt x="373" y="411"/>
                      <a:pt x="377" y="409"/>
                      <a:pt x="378" y="405"/>
                    </a:cubicBezTo>
                    <a:lnTo>
                      <a:pt x="374" y="4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grpSp>
            <p:nvGrpSpPr>
              <p:cNvPr id="43" name="Group 88">
                <a:extLst>
                  <a:ext uri="{FF2B5EF4-FFF2-40B4-BE49-F238E27FC236}">
                    <a16:creationId xmlns="" xmlns:a16="http://schemas.microsoft.com/office/drawing/2014/main" id="{7012D0D4-C4B2-4BC1-AC25-FEB1C391FD4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4194175" y="2887663"/>
                <a:ext cx="560388" cy="560388"/>
                <a:chOff x="4194175" y="2887663"/>
                <a:chExt cx="560388" cy="560388"/>
              </a:xfrm>
            </p:grpSpPr>
            <p:sp>
              <p:nvSpPr>
                <p:cNvPr id="47" name="Oval 108">
                  <a:extLst>
                    <a:ext uri="{FF2B5EF4-FFF2-40B4-BE49-F238E27FC236}">
                      <a16:creationId xmlns="" xmlns:a16="http://schemas.microsoft.com/office/drawing/2014/main" id="{3122EAEA-C20D-4933-B375-9628CF60D566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4194175" y="2887663"/>
                  <a:ext cx="560388" cy="560388"/>
                </a:xfrm>
                <a:prstGeom prst="ellipse">
                  <a:avLst/>
                </a:prstGeom>
                <a:solidFill>
                  <a:srgbClr val="2132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dirty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48" name="Freeform 109">
                  <a:extLst>
                    <a:ext uri="{FF2B5EF4-FFF2-40B4-BE49-F238E27FC236}">
                      <a16:creationId xmlns="" xmlns:a16="http://schemas.microsoft.com/office/drawing/2014/main" id="{E0F62B4A-5D9C-4DFF-843C-B9E215BF92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349750" y="3022601"/>
                  <a:ext cx="49213" cy="44450"/>
                </a:xfrm>
                <a:custGeom>
                  <a:avLst/>
                  <a:gdLst>
                    <a:gd name="T0" fmla="*/ 31 w 31"/>
                    <a:gd name="T1" fmla="*/ 28 h 28"/>
                    <a:gd name="T2" fmla="*/ 31 w 31"/>
                    <a:gd name="T3" fmla="*/ 0 h 28"/>
                    <a:gd name="T4" fmla="*/ 0 w 31"/>
                    <a:gd name="T5" fmla="*/ 28 h 28"/>
                    <a:gd name="T6" fmla="*/ 0 w 31"/>
                    <a:gd name="T7" fmla="*/ 28 h 28"/>
                    <a:gd name="T8" fmla="*/ 31 w 31"/>
                    <a:gd name="T9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28">
                      <a:moveTo>
                        <a:pt x="31" y="28"/>
                      </a:moveTo>
                      <a:lnTo>
                        <a:pt x="31" y="0"/>
                      </a:lnTo>
                      <a:lnTo>
                        <a:pt x="0" y="28"/>
                      </a:lnTo>
                      <a:lnTo>
                        <a:pt x="0" y="28"/>
                      </a:lnTo>
                      <a:lnTo>
                        <a:pt x="31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49" name="Freeform 110">
                  <a:extLst>
                    <a:ext uri="{FF2B5EF4-FFF2-40B4-BE49-F238E27FC236}">
                      <a16:creationId xmlns="" xmlns:a16="http://schemas.microsoft.com/office/drawing/2014/main" id="{E226B23A-58E8-4282-AD12-06B9D61B1A8D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4349750" y="3022601"/>
                  <a:ext cx="247650" cy="282575"/>
                </a:xfrm>
                <a:custGeom>
                  <a:avLst/>
                  <a:gdLst>
                    <a:gd name="T0" fmla="*/ 39 w 156"/>
                    <a:gd name="T1" fmla="*/ 0 h 178"/>
                    <a:gd name="T2" fmla="*/ 39 w 156"/>
                    <a:gd name="T3" fmla="*/ 36 h 178"/>
                    <a:gd name="T4" fmla="*/ 0 w 156"/>
                    <a:gd name="T5" fmla="*/ 36 h 178"/>
                    <a:gd name="T6" fmla="*/ 0 w 156"/>
                    <a:gd name="T7" fmla="*/ 178 h 178"/>
                    <a:gd name="T8" fmla="*/ 156 w 156"/>
                    <a:gd name="T9" fmla="*/ 178 h 178"/>
                    <a:gd name="T10" fmla="*/ 156 w 156"/>
                    <a:gd name="T11" fmla="*/ 0 h 178"/>
                    <a:gd name="T12" fmla="*/ 39 w 156"/>
                    <a:gd name="T13" fmla="*/ 0 h 178"/>
                    <a:gd name="T14" fmla="*/ 26 w 156"/>
                    <a:gd name="T15" fmla="*/ 55 h 178"/>
                    <a:gd name="T16" fmla="*/ 95 w 156"/>
                    <a:gd name="T17" fmla="*/ 55 h 178"/>
                    <a:gd name="T18" fmla="*/ 95 w 156"/>
                    <a:gd name="T19" fmla="*/ 68 h 178"/>
                    <a:gd name="T20" fmla="*/ 26 w 156"/>
                    <a:gd name="T21" fmla="*/ 68 h 178"/>
                    <a:gd name="T22" fmla="*/ 26 w 156"/>
                    <a:gd name="T23" fmla="*/ 55 h 178"/>
                    <a:gd name="T24" fmla="*/ 26 w 156"/>
                    <a:gd name="T25" fmla="*/ 85 h 178"/>
                    <a:gd name="T26" fmla="*/ 48 w 156"/>
                    <a:gd name="T27" fmla="*/ 85 h 178"/>
                    <a:gd name="T28" fmla="*/ 48 w 156"/>
                    <a:gd name="T29" fmla="*/ 99 h 178"/>
                    <a:gd name="T30" fmla="*/ 26 w 156"/>
                    <a:gd name="T31" fmla="*/ 99 h 178"/>
                    <a:gd name="T32" fmla="*/ 26 w 156"/>
                    <a:gd name="T33" fmla="*/ 85 h 178"/>
                    <a:gd name="T34" fmla="*/ 76 w 156"/>
                    <a:gd name="T35" fmla="*/ 131 h 178"/>
                    <a:gd name="T36" fmla="*/ 26 w 156"/>
                    <a:gd name="T37" fmla="*/ 131 h 178"/>
                    <a:gd name="T38" fmla="*/ 26 w 156"/>
                    <a:gd name="T39" fmla="*/ 117 h 178"/>
                    <a:gd name="T40" fmla="*/ 76 w 156"/>
                    <a:gd name="T41" fmla="*/ 117 h 178"/>
                    <a:gd name="T42" fmla="*/ 76 w 156"/>
                    <a:gd name="T43" fmla="*/ 131 h 178"/>
                    <a:gd name="T44" fmla="*/ 109 w 156"/>
                    <a:gd name="T45" fmla="*/ 131 h 178"/>
                    <a:gd name="T46" fmla="*/ 88 w 156"/>
                    <a:gd name="T47" fmla="*/ 131 h 178"/>
                    <a:gd name="T48" fmla="*/ 88 w 156"/>
                    <a:gd name="T49" fmla="*/ 117 h 178"/>
                    <a:gd name="T50" fmla="*/ 109 w 156"/>
                    <a:gd name="T51" fmla="*/ 117 h 178"/>
                    <a:gd name="T52" fmla="*/ 109 w 156"/>
                    <a:gd name="T53" fmla="*/ 131 h 178"/>
                    <a:gd name="T54" fmla="*/ 109 w 156"/>
                    <a:gd name="T55" fmla="*/ 99 h 178"/>
                    <a:gd name="T56" fmla="*/ 59 w 156"/>
                    <a:gd name="T57" fmla="*/ 99 h 178"/>
                    <a:gd name="T58" fmla="*/ 59 w 156"/>
                    <a:gd name="T59" fmla="*/ 85 h 178"/>
                    <a:gd name="T60" fmla="*/ 109 w 156"/>
                    <a:gd name="T61" fmla="*/ 85 h 178"/>
                    <a:gd name="T62" fmla="*/ 109 w 156"/>
                    <a:gd name="T63" fmla="*/ 99 h 178"/>
                    <a:gd name="T64" fmla="*/ 135 w 156"/>
                    <a:gd name="T65" fmla="*/ 99 h 178"/>
                    <a:gd name="T66" fmla="*/ 122 w 156"/>
                    <a:gd name="T67" fmla="*/ 99 h 178"/>
                    <a:gd name="T68" fmla="*/ 122 w 156"/>
                    <a:gd name="T69" fmla="*/ 85 h 178"/>
                    <a:gd name="T70" fmla="*/ 135 w 156"/>
                    <a:gd name="T71" fmla="*/ 85 h 178"/>
                    <a:gd name="T72" fmla="*/ 135 w 156"/>
                    <a:gd name="T73" fmla="*/ 99 h 178"/>
                    <a:gd name="T74" fmla="*/ 135 w 156"/>
                    <a:gd name="T75" fmla="*/ 68 h 178"/>
                    <a:gd name="T76" fmla="*/ 105 w 156"/>
                    <a:gd name="T77" fmla="*/ 68 h 178"/>
                    <a:gd name="T78" fmla="*/ 105 w 156"/>
                    <a:gd name="T79" fmla="*/ 55 h 178"/>
                    <a:gd name="T80" fmla="*/ 135 w 156"/>
                    <a:gd name="T81" fmla="*/ 55 h 178"/>
                    <a:gd name="T82" fmla="*/ 135 w 156"/>
                    <a:gd name="T83" fmla="*/ 68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56" h="178">
                      <a:moveTo>
                        <a:pt x="39" y="0"/>
                      </a:moveTo>
                      <a:lnTo>
                        <a:pt x="39" y="36"/>
                      </a:lnTo>
                      <a:lnTo>
                        <a:pt x="0" y="36"/>
                      </a:lnTo>
                      <a:lnTo>
                        <a:pt x="0" y="178"/>
                      </a:lnTo>
                      <a:lnTo>
                        <a:pt x="156" y="178"/>
                      </a:lnTo>
                      <a:lnTo>
                        <a:pt x="156" y="0"/>
                      </a:lnTo>
                      <a:lnTo>
                        <a:pt x="39" y="0"/>
                      </a:lnTo>
                      <a:close/>
                      <a:moveTo>
                        <a:pt x="26" y="55"/>
                      </a:moveTo>
                      <a:lnTo>
                        <a:pt x="95" y="55"/>
                      </a:lnTo>
                      <a:lnTo>
                        <a:pt x="95" y="68"/>
                      </a:lnTo>
                      <a:lnTo>
                        <a:pt x="26" y="68"/>
                      </a:lnTo>
                      <a:lnTo>
                        <a:pt x="26" y="55"/>
                      </a:lnTo>
                      <a:close/>
                      <a:moveTo>
                        <a:pt x="26" y="85"/>
                      </a:moveTo>
                      <a:lnTo>
                        <a:pt x="48" y="85"/>
                      </a:lnTo>
                      <a:lnTo>
                        <a:pt x="48" y="99"/>
                      </a:lnTo>
                      <a:lnTo>
                        <a:pt x="26" y="99"/>
                      </a:lnTo>
                      <a:lnTo>
                        <a:pt x="26" y="85"/>
                      </a:lnTo>
                      <a:close/>
                      <a:moveTo>
                        <a:pt x="76" y="131"/>
                      </a:moveTo>
                      <a:lnTo>
                        <a:pt x="26" y="131"/>
                      </a:lnTo>
                      <a:lnTo>
                        <a:pt x="26" y="117"/>
                      </a:lnTo>
                      <a:lnTo>
                        <a:pt x="76" y="117"/>
                      </a:lnTo>
                      <a:lnTo>
                        <a:pt x="76" y="131"/>
                      </a:lnTo>
                      <a:close/>
                      <a:moveTo>
                        <a:pt x="109" y="131"/>
                      </a:moveTo>
                      <a:lnTo>
                        <a:pt x="88" y="131"/>
                      </a:lnTo>
                      <a:lnTo>
                        <a:pt x="88" y="117"/>
                      </a:lnTo>
                      <a:lnTo>
                        <a:pt x="109" y="117"/>
                      </a:lnTo>
                      <a:lnTo>
                        <a:pt x="109" y="131"/>
                      </a:lnTo>
                      <a:close/>
                      <a:moveTo>
                        <a:pt x="109" y="99"/>
                      </a:moveTo>
                      <a:lnTo>
                        <a:pt x="59" y="99"/>
                      </a:lnTo>
                      <a:lnTo>
                        <a:pt x="59" y="85"/>
                      </a:lnTo>
                      <a:lnTo>
                        <a:pt x="109" y="85"/>
                      </a:lnTo>
                      <a:lnTo>
                        <a:pt x="109" y="99"/>
                      </a:lnTo>
                      <a:close/>
                      <a:moveTo>
                        <a:pt x="135" y="99"/>
                      </a:moveTo>
                      <a:lnTo>
                        <a:pt x="122" y="99"/>
                      </a:lnTo>
                      <a:lnTo>
                        <a:pt x="122" y="85"/>
                      </a:lnTo>
                      <a:lnTo>
                        <a:pt x="135" y="85"/>
                      </a:lnTo>
                      <a:lnTo>
                        <a:pt x="135" y="99"/>
                      </a:lnTo>
                      <a:close/>
                      <a:moveTo>
                        <a:pt x="135" y="68"/>
                      </a:moveTo>
                      <a:lnTo>
                        <a:pt x="105" y="68"/>
                      </a:lnTo>
                      <a:lnTo>
                        <a:pt x="105" y="55"/>
                      </a:lnTo>
                      <a:lnTo>
                        <a:pt x="135" y="55"/>
                      </a:lnTo>
                      <a:lnTo>
                        <a:pt x="135" y="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  <p:grpSp>
            <p:nvGrpSpPr>
              <p:cNvPr id="44" name="Group 97">
                <a:extLst>
                  <a:ext uri="{FF2B5EF4-FFF2-40B4-BE49-F238E27FC236}">
                    <a16:creationId xmlns="" xmlns:a16="http://schemas.microsoft.com/office/drawing/2014/main" id="{D5EF39BC-C1E9-48A4-BDB7-971BF48CFEFD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569200" y="4335463"/>
                <a:ext cx="630238" cy="630238"/>
                <a:chOff x="7569200" y="4335463"/>
                <a:chExt cx="630238" cy="630238"/>
              </a:xfrm>
            </p:grpSpPr>
            <p:sp>
              <p:nvSpPr>
                <p:cNvPr id="45" name="Freeform 111">
                  <a:extLst>
                    <a:ext uri="{FF2B5EF4-FFF2-40B4-BE49-F238E27FC236}">
                      <a16:creationId xmlns="" xmlns:a16="http://schemas.microsoft.com/office/drawing/2014/main" id="{38A50626-9E4C-46A2-ABBE-33DCD5E9BA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569200" y="4335463"/>
                  <a:ext cx="630238" cy="630238"/>
                </a:xfrm>
                <a:custGeom>
                  <a:avLst/>
                  <a:gdLst>
                    <a:gd name="T0" fmla="*/ 599 w 632"/>
                    <a:gd name="T1" fmla="*/ 378 h 632"/>
                    <a:gd name="T2" fmla="*/ 255 w 632"/>
                    <a:gd name="T3" fmla="*/ 599 h 632"/>
                    <a:gd name="T4" fmla="*/ 34 w 632"/>
                    <a:gd name="T5" fmla="*/ 255 h 632"/>
                    <a:gd name="T6" fmla="*/ 377 w 632"/>
                    <a:gd name="T7" fmla="*/ 34 h 632"/>
                    <a:gd name="T8" fmla="*/ 599 w 632"/>
                    <a:gd name="T9" fmla="*/ 378 h 6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32" h="632">
                      <a:moveTo>
                        <a:pt x="599" y="378"/>
                      </a:moveTo>
                      <a:cubicBezTo>
                        <a:pt x="565" y="533"/>
                        <a:pt x="411" y="632"/>
                        <a:pt x="255" y="599"/>
                      </a:cubicBezTo>
                      <a:cubicBezTo>
                        <a:pt x="99" y="565"/>
                        <a:pt x="0" y="411"/>
                        <a:pt x="34" y="255"/>
                      </a:cubicBezTo>
                      <a:cubicBezTo>
                        <a:pt x="68" y="99"/>
                        <a:pt x="222" y="0"/>
                        <a:pt x="377" y="34"/>
                      </a:cubicBezTo>
                      <a:cubicBezTo>
                        <a:pt x="533" y="68"/>
                        <a:pt x="632" y="222"/>
                        <a:pt x="599" y="37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  <p:sp>
              <p:nvSpPr>
                <p:cNvPr id="46" name="Freeform 112">
                  <a:extLst>
                    <a:ext uri="{FF2B5EF4-FFF2-40B4-BE49-F238E27FC236}">
                      <a16:creationId xmlns="" xmlns:a16="http://schemas.microsoft.com/office/drawing/2014/main" id="{875F9B37-8B47-4374-A1EE-09038D40CD1C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7673975" y="4537076"/>
                  <a:ext cx="411163" cy="209550"/>
                </a:xfrm>
                <a:custGeom>
                  <a:avLst/>
                  <a:gdLst>
                    <a:gd name="T0" fmla="*/ 412 w 412"/>
                    <a:gd name="T1" fmla="*/ 76 h 211"/>
                    <a:gd name="T2" fmla="*/ 407 w 412"/>
                    <a:gd name="T3" fmla="*/ 0 h 211"/>
                    <a:gd name="T4" fmla="*/ 330 w 412"/>
                    <a:gd name="T5" fmla="*/ 11 h 211"/>
                    <a:gd name="T6" fmla="*/ 361 w 412"/>
                    <a:gd name="T7" fmla="*/ 36 h 211"/>
                    <a:gd name="T8" fmla="*/ 283 w 412"/>
                    <a:gd name="T9" fmla="*/ 133 h 211"/>
                    <a:gd name="T10" fmla="*/ 276 w 412"/>
                    <a:gd name="T11" fmla="*/ 132 h 211"/>
                    <a:gd name="T12" fmla="*/ 253 w 412"/>
                    <a:gd name="T13" fmla="*/ 136 h 211"/>
                    <a:gd name="T14" fmla="*/ 201 w 412"/>
                    <a:gd name="T15" fmla="*/ 91 h 211"/>
                    <a:gd name="T16" fmla="*/ 203 w 412"/>
                    <a:gd name="T17" fmla="*/ 82 h 211"/>
                    <a:gd name="T18" fmla="*/ 169 w 412"/>
                    <a:gd name="T19" fmla="*/ 39 h 211"/>
                    <a:gd name="T20" fmla="*/ 140 w 412"/>
                    <a:gd name="T21" fmla="*/ 47 h 211"/>
                    <a:gd name="T22" fmla="*/ 125 w 412"/>
                    <a:gd name="T23" fmla="*/ 73 h 211"/>
                    <a:gd name="T24" fmla="*/ 126 w 412"/>
                    <a:gd name="T25" fmla="*/ 87 h 211"/>
                    <a:gd name="T26" fmla="*/ 63 w 412"/>
                    <a:gd name="T27" fmla="*/ 130 h 211"/>
                    <a:gd name="T28" fmla="*/ 46 w 412"/>
                    <a:gd name="T29" fmla="*/ 123 h 211"/>
                    <a:gd name="T30" fmla="*/ 17 w 412"/>
                    <a:gd name="T31" fmla="*/ 132 h 211"/>
                    <a:gd name="T32" fmla="*/ 2 w 412"/>
                    <a:gd name="T33" fmla="*/ 158 h 211"/>
                    <a:gd name="T34" fmla="*/ 33 w 412"/>
                    <a:gd name="T35" fmla="*/ 201 h 211"/>
                    <a:gd name="T36" fmla="*/ 37 w 412"/>
                    <a:gd name="T37" fmla="*/ 202 h 211"/>
                    <a:gd name="T38" fmla="*/ 80 w 412"/>
                    <a:gd name="T39" fmla="*/ 167 h 211"/>
                    <a:gd name="T40" fmla="*/ 79 w 412"/>
                    <a:gd name="T41" fmla="*/ 153 h 211"/>
                    <a:gd name="T42" fmla="*/ 142 w 412"/>
                    <a:gd name="T43" fmla="*/ 111 h 211"/>
                    <a:gd name="T44" fmla="*/ 156 w 412"/>
                    <a:gd name="T45" fmla="*/ 116 h 211"/>
                    <a:gd name="T46" fmla="*/ 160 w 412"/>
                    <a:gd name="T47" fmla="*/ 117 h 211"/>
                    <a:gd name="T48" fmla="*/ 183 w 412"/>
                    <a:gd name="T49" fmla="*/ 113 h 211"/>
                    <a:gd name="T50" fmla="*/ 234 w 412"/>
                    <a:gd name="T51" fmla="*/ 157 h 211"/>
                    <a:gd name="T52" fmla="*/ 232 w 412"/>
                    <a:gd name="T53" fmla="*/ 166 h 211"/>
                    <a:gd name="T54" fmla="*/ 263 w 412"/>
                    <a:gd name="T55" fmla="*/ 209 h 211"/>
                    <a:gd name="T56" fmla="*/ 266 w 412"/>
                    <a:gd name="T57" fmla="*/ 210 h 211"/>
                    <a:gd name="T58" fmla="*/ 295 w 412"/>
                    <a:gd name="T59" fmla="*/ 202 h 211"/>
                    <a:gd name="T60" fmla="*/ 310 w 412"/>
                    <a:gd name="T61" fmla="*/ 175 h 211"/>
                    <a:gd name="T62" fmla="*/ 305 w 412"/>
                    <a:gd name="T63" fmla="*/ 152 h 211"/>
                    <a:gd name="T64" fmla="*/ 383 w 412"/>
                    <a:gd name="T65" fmla="*/ 53 h 211"/>
                    <a:gd name="T66" fmla="*/ 412 w 412"/>
                    <a:gd name="T67" fmla="*/ 76 h 211"/>
                    <a:gd name="T68" fmla="*/ 38 w 412"/>
                    <a:gd name="T69" fmla="*/ 189 h 211"/>
                    <a:gd name="T70" fmla="*/ 14 w 412"/>
                    <a:gd name="T71" fmla="*/ 159 h 211"/>
                    <a:gd name="T72" fmla="*/ 24 w 412"/>
                    <a:gd name="T73" fmla="*/ 141 h 211"/>
                    <a:gd name="T74" fmla="*/ 44 w 412"/>
                    <a:gd name="T75" fmla="*/ 136 h 211"/>
                    <a:gd name="T76" fmla="*/ 47 w 412"/>
                    <a:gd name="T77" fmla="*/ 136 h 211"/>
                    <a:gd name="T78" fmla="*/ 68 w 412"/>
                    <a:gd name="T79" fmla="*/ 166 h 211"/>
                    <a:gd name="T80" fmla="*/ 38 w 412"/>
                    <a:gd name="T81" fmla="*/ 189 h 211"/>
                    <a:gd name="T82" fmla="*/ 161 w 412"/>
                    <a:gd name="T83" fmla="*/ 105 h 211"/>
                    <a:gd name="T84" fmla="*/ 137 w 412"/>
                    <a:gd name="T85" fmla="*/ 75 h 211"/>
                    <a:gd name="T86" fmla="*/ 147 w 412"/>
                    <a:gd name="T87" fmla="*/ 57 h 211"/>
                    <a:gd name="T88" fmla="*/ 167 w 412"/>
                    <a:gd name="T89" fmla="*/ 51 h 211"/>
                    <a:gd name="T90" fmla="*/ 170 w 412"/>
                    <a:gd name="T91" fmla="*/ 52 h 211"/>
                    <a:gd name="T92" fmla="*/ 191 w 412"/>
                    <a:gd name="T93" fmla="*/ 81 h 211"/>
                    <a:gd name="T94" fmla="*/ 161 w 412"/>
                    <a:gd name="T95" fmla="*/ 105 h 211"/>
                    <a:gd name="T96" fmla="*/ 288 w 412"/>
                    <a:gd name="T97" fmla="*/ 192 h 211"/>
                    <a:gd name="T98" fmla="*/ 268 w 412"/>
                    <a:gd name="T99" fmla="*/ 198 h 211"/>
                    <a:gd name="T100" fmla="*/ 244 w 412"/>
                    <a:gd name="T101" fmla="*/ 168 h 211"/>
                    <a:gd name="T102" fmla="*/ 254 w 412"/>
                    <a:gd name="T103" fmla="*/ 150 h 211"/>
                    <a:gd name="T104" fmla="*/ 274 w 412"/>
                    <a:gd name="T105" fmla="*/ 144 h 211"/>
                    <a:gd name="T106" fmla="*/ 277 w 412"/>
                    <a:gd name="T107" fmla="*/ 144 h 211"/>
                    <a:gd name="T108" fmla="*/ 298 w 412"/>
                    <a:gd name="T109" fmla="*/ 174 h 211"/>
                    <a:gd name="T110" fmla="*/ 288 w 412"/>
                    <a:gd name="T111" fmla="*/ 192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412" h="211">
                      <a:moveTo>
                        <a:pt x="412" y="76"/>
                      </a:moveTo>
                      <a:cubicBezTo>
                        <a:pt x="407" y="0"/>
                        <a:pt x="407" y="0"/>
                        <a:pt x="407" y="0"/>
                      </a:cubicBezTo>
                      <a:cubicBezTo>
                        <a:pt x="330" y="11"/>
                        <a:pt x="330" y="11"/>
                        <a:pt x="330" y="11"/>
                      </a:cubicBezTo>
                      <a:cubicBezTo>
                        <a:pt x="361" y="36"/>
                        <a:pt x="361" y="36"/>
                        <a:pt x="361" y="36"/>
                      </a:cubicBezTo>
                      <a:cubicBezTo>
                        <a:pt x="283" y="133"/>
                        <a:pt x="283" y="133"/>
                        <a:pt x="283" y="133"/>
                      </a:cubicBezTo>
                      <a:cubicBezTo>
                        <a:pt x="281" y="133"/>
                        <a:pt x="278" y="132"/>
                        <a:pt x="276" y="132"/>
                      </a:cubicBezTo>
                      <a:cubicBezTo>
                        <a:pt x="268" y="131"/>
                        <a:pt x="260" y="132"/>
                        <a:pt x="253" y="136"/>
                      </a:cubicBezTo>
                      <a:cubicBezTo>
                        <a:pt x="201" y="91"/>
                        <a:pt x="201" y="91"/>
                        <a:pt x="201" y="91"/>
                      </a:cubicBezTo>
                      <a:cubicBezTo>
                        <a:pt x="202" y="88"/>
                        <a:pt x="203" y="85"/>
                        <a:pt x="203" y="82"/>
                      </a:cubicBezTo>
                      <a:cubicBezTo>
                        <a:pt x="206" y="61"/>
                        <a:pt x="191" y="41"/>
                        <a:pt x="169" y="39"/>
                      </a:cubicBezTo>
                      <a:cubicBezTo>
                        <a:pt x="158" y="37"/>
                        <a:pt x="148" y="40"/>
                        <a:pt x="140" y="47"/>
                      </a:cubicBezTo>
                      <a:cubicBezTo>
                        <a:pt x="132" y="53"/>
                        <a:pt x="126" y="63"/>
                        <a:pt x="125" y="73"/>
                      </a:cubicBezTo>
                      <a:cubicBezTo>
                        <a:pt x="125" y="78"/>
                        <a:pt x="125" y="83"/>
                        <a:pt x="126" y="87"/>
                      </a:cubicBezTo>
                      <a:cubicBezTo>
                        <a:pt x="63" y="130"/>
                        <a:pt x="63" y="130"/>
                        <a:pt x="63" y="130"/>
                      </a:cubicBezTo>
                      <a:cubicBezTo>
                        <a:pt x="58" y="127"/>
                        <a:pt x="52" y="124"/>
                        <a:pt x="46" y="123"/>
                      </a:cubicBezTo>
                      <a:cubicBezTo>
                        <a:pt x="35" y="122"/>
                        <a:pt x="25" y="125"/>
                        <a:pt x="17" y="132"/>
                      </a:cubicBezTo>
                      <a:cubicBezTo>
                        <a:pt x="8" y="138"/>
                        <a:pt x="3" y="147"/>
                        <a:pt x="2" y="158"/>
                      </a:cubicBezTo>
                      <a:cubicBezTo>
                        <a:pt x="0" y="178"/>
                        <a:pt x="13" y="197"/>
                        <a:pt x="33" y="201"/>
                      </a:cubicBezTo>
                      <a:cubicBezTo>
                        <a:pt x="34" y="201"/>
                        <a:pt x="35" y="201"/>
                        <a:pt x="37" y="202"/>
                      </a:cubicBezTo>
                      <a:cubicBezTo>
                        <a:pt x="58" y="204"/>
                        <a:pt x="78" y="189"/>
                        <a:pt x="80" y="167"/>
                      </a:cubicBezTo>
                      <a:cubicBezTo>
                        <a:pt x="81" y="162"/>
                        <a:pt x="80" y="158"/>
                        <a:pt x="79" y="153"/>
                      </a:cubicBezTo>
                      <a:cubicBezTo>
                        <a:pt x="142" y="111"/>
                        <a:pt x="142" y="111"/>
                        <a:pt x="142" y="111"/>
                      </a:cubicBezTo>
                      <a:cubicBezTo>
                        <a:pt x="146" y="113"/>
                        <a:pt x="151" y="115"/>
                        <a:pt x="156" y="116"/>
                      </a:cubicBezTo>
                      <a:cubicBezTo>
                        <a:pt x="157" y="117"/>
                        <a:pt x="158" y="117"/>
                        <a:pt x="160" y="117"/>
                      </a:cubicBezTo>
                      <a:cubicBezTo>
                        <a:pt x="168" y="118"/>
                        <a:pt x="176" y="116"/>
                        <a:pt x="183" y="113"/>
                      </a:cubicBezTo>
                      <a:cubicBezTo>
                        <a:pt x="234" y="157"/>
                        <a:pt x="234" y="157"/>
                        <a:pt x="234" y="157"/>
                      </a:cubicBezTo>
                      <a:cubicBezTo>
                        <a:pt x="233" y="160"/>
                        <a:pt x="232" y="163"/>
                        <a:pt x="232" y="166"/>
                      </a:cubicBezTo>
                      <a:cubicBezTo>
                        <a:pt x="229" y="186"/>
                        <a:pt x="243" y="205"/>
                        <a:pt x="263" y="209"/>
                      </a:cubicBezTo>
                      <a:cubicBezTo>
                        <a:pt x="264" y="210"/>
                        <a:pt x="265" y="210"/>
                        <a:pt x="266" y="210"/>
                      </a:cubicBezTo>
                      <a:cubicBezTo>
                        <a:pt x="277" y="211"/>
                        <a:pt x="287" y="208"/>
                        <a:pt x="295" y="202"/>
                      </a:cubicBezTo>
                      <a:cubicBezTo>
                        <a:pt x="304" y="195"/>
                        <a:pt x="309" y="186"/>
                        <a:pt x="310" y="175"/>
                      </a:cubicBezTo>
                      <a:cubicBezTo>
                        <a:pt x="311" y="167"/>
                        <a:pt x="309" y="159"/>
                        <a:pt x="305" y="152"/>
                      </a:cubicBezTo>
                      <a:cubicBezTo>
                        <a:pt x="383" y="53"/>
                        <a:pt x="383" y="53"/>
                        <a:pt x="383" y="53"/>
                      </a:cubicBezTo>
                      <a:lnTo>
                        <a:pt x="412" y="76"/>
                      </a:lnTo>
                      <a:close/>
                      <a:moveTo>
                        <a:pt x="38" y="189"/>
                      </a:moveTo>
                      <a:cubicBezTo>
                        <a:pt x="23" y="187"/>
                        <a:pt x="13" y="174"/>
                        <a:pt x="14" y="159"/>
                      </a:cubicBezTo>
                      <a:cubicBezTo>
                        <a:pt x="15" y="152"/>
                        <a:pt x="19" y="146"/>
                        <a:pt x="24" y="141"/>
                      </a:cubicBezTo>
                      <a:cubicBezTo>
                        <a:pt x="30" y="137"/>
                        <a:pt x="37" y="135"/>
                        <a:pt x="44" y="136"/>
                      </a:cubicBezTo>
                      <a:cubicBezTo>
                        <a:pt x="45" y="136"/>
                        <a:pt x="46" y="136"/>
                        <a:pt x="47" y="136"/>
                      </a:cubicBezTo>
                      <a:cubicBezTo>
                        <a:pt x="61" y="139"/>
                        <a:pt x="70" y="152"/>
                        <a:pt x="68" y="166"/>
                      </a:cubicBezTo>
                      <a:cubicBezTo>
                        <a:pt x="66" y="180"/>
                        <a:pt x="53" y="191"/>
                        <a:pt x="38" y="189"/>
                      </a:cubicBezTo>
                      <a:close/>
                      <a:moveTo>
                        <a:pt x="161" y="105"/>
                      </a:moveTo>
                      <a:cubicBezTo>
                        <a:pt x="146" y="103"/>
                        <a:pt x="136" y="89"/>
                        <a:pt x="137" y="75"/>
                      </a:cubicBezTo>
                      <a:cubicBezTo>
                        <a:pt x="138" y="68"/>
                        <a:pt x="142" y="61"/>
                        <a:pt x="147" y="57"/>
                      </a:cubicBezTo>
                      <a:cubicBezTo>
                        <a:pt x="153" y="52"/>
                        <a:pt x="160" y="50"/>
                        <a:pt x="167" y="51"/>
                      </a:cubicBezTo>
                      <a:cubicBezTo>
                        <a:pt x="168" y="51"/>
                        <a:pt x="169" y="51"/>
                        <a:pt x="170" y="52"/>
                      </a:cubicBezTo>
                      <a:cubicBezTo>
                        <a:pt x="184" y="54"/>
                        <a:pt x="193" y="67"/>
                        <a:pt x="191" y="81"/>
                      </a:cubicBezTo>
                      <a:cubicBezTo>
                        <a:pt x="189" y="96"/>
                        <a:pt x="176" y="106"/>
                        <a:pt x="161" y="105"/>
                      </a:cubicBezTo>
                      <a:close/>
                      <a:moveTo>
                        <a:pt x="288" y="192"/>
                      </a:moveTo>
                      <a:cubicBezTo>
                        <a:pt x="282" y="196"/>
                        <a:pt x="275" y="198"/>
                        <a:pt x="268" y="198"/>
                      </a:cubicBezTo>
                      <a:cubicBezTo>
                        <a:pt x="253" y="196"/>
                        <a:pt x="242" y="182"/>
                        <a:pt x="244" y="168"/>
                      </a:cubicBezTo>
                      <a:cubicBezTo>
                        <a:pt x="245" y="160"/>
                        <a:pt x="249" y="154"/>
                        <a:pt x="254" y="150"/>
                      </a:cubicBezTo>
                      <a:cubicBezTo>
                        <a:pt x="260" y="145"/>
                        <a:pt x="267" y="143"/>
                        <a:pt x="274" y="144"/>
                      </a:cubicBezTo>
                      <a:cubicBezTo>
                        <a:pt x="275" y="144"/>
                        <a:pt x="276" y="144"/>
                        <a:pt x="277" y="144"/>
                      </a:cubicBezTo>
                      <a:cubicBezTo>
                        <a:pt x="290" y="147"/>
                        <a:pt x="299" y="160"/>
                        <a:pt x="298" y="174"/>
                      </a:cubicBezTo>
                      <a:cubicBezTo>
                        <a:pt x="297" y="181"/>
                        <a:pt x="293" y="188"/>
                        <a:pt x="288" y="192"/>
                      </a:cubicBezTo>
                      <a:close/>
                    </a:path>
                  </a:pathLst>
                </a:custGeom>
                <a:solidFill>
                  <a:srgbClr val="75438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400">
                    <a:defRPr/>
                  </a:pPr>
                  <a:endParaRPr lang="en-IN" kern="0" smtClean="0">
                    <a:solidFill>
                      <a:prstClr val="black"/>
                    </a:solidFill>
                    <a:latin typeface="Signika Negative"/>
                  </a:endParaRPr>
                </a:p>
              </p:txBody>
            </p:sp>
          </p:grpSp>
        </p:grpSp>
        <p:grpSp>
          <p:nvGrpSpPr>
            <p:cNvPr id="9" name="Group 99">
              <a:extLst>
                <a:ext uri="{FF2B5EF4-FFF2-40B4-BE49-F238E27FC236}">
                  <a16:creationId xmlns="" xmlns:a16="http://schemas.microsoft.com/office/drawing/2014/main" id="{FDD53687-8C4F-4143-B78E-B5DFBAFB1266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4438650" y="3390901"/>
              <a:ext cx="3541713" cy="2784475"/>
              <a:chOff x="4438650" y="3390901"/>
              <a:chExt cx="3541713" cy="2784475"/>
            </a:xfrm>
          </p:grpSpPr>
          <p:sp>
            <p:nvSpPr>
              <p:cNvPr id="10" name="Freeform 81">
                <a:extLst>
                  <a:ext uri="{FF2B5EF4-FFF2-40B4-BE49-F238E27FC236}">
                    <a16:creationId xmlns="" xmlns:a16="http://schemas.microsoft.com/office/drawing/2014/main" id="{B314E2A3-AE59-4FBB-B9CC-C9F399A6FB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680325" y="4914901"/>
                <a:ext cx="300038" cy="206375"/>
              </a:xfrm>
              <a:custGeom>
                <a:avLst/>
                <a:gdLst>
                  <a:gd name="T0" fmla="*/ 4 w 301"/>
                  <a:gd name="T1" fmla="*/ 51 h 207"/>
                  <a:gd name="T2" fmla="*/ 42 w 301"/>
                  <a:gd name="T3" fmla="*/ 48 h 207"/>
                  <a:gd name="T4" fmla="*/ 219 w 301"/>
                  <a:gd name="T5" fmla="*/ 0 h 207"/>
                  <a:gd name="T6" fmla="*/ 185 w 301"/>
                  <a:gd name="T7" fmla="*/ 44 h 207"/>
                  <a:gd name="T8" fmla="*/ 148 w 301"/>
                  <a:gd name="T9" fmla="*/ 70 h 207"/>
                  <a:gd name="T10" fmla="*/ 206 w 301"/>
                  <a:gd name="T11" fmla="*/ 100 h 207"/>
                  <a:gd name="T12" fmla="*/ 294 w 301"/>
                  <a:gd name="T13" fmla="*/ 115 h 207"/>
                  <a:gd name="T14" fmla="*/ 291 w 301"/>
                  <a:gd name="T15" fmla="*/ 137 h 207"/>
                  <a:gd name="T16" fmla="*/ 291 w 301"/>
                  <a:gd name="T17" fmla="*/ 160 h 207"/>
                  <a:gd name="T18" fmla="*/ 208 w 301"/>
                  <a:gd name="T19" fmla="*/ 174 h 207"/>
                  <a:gd name="T20" fmla="*/ 259 w 301"/>
                  <a:gd name="T21" fmla="*/ 206 h 207"/>
                  <a:gd name="T22" fmla="*/ 185 w 301"/>
                  <a:gd name="T23" fmla="*/ 192 h 207"/>
                  <a:gd name="T24" fmla="*/ 94 w 301"/>
                  <a:gd name="T25" fmla="*/ 169 h 207"/>
                  <a:gd name="T26" fmla="*/ 20 w 301"/>
                  <a:gd name="T27" fmla="*/ 123 h 207"/>
                  <a:gd name="T28" fmla="*/ 1 w 301"/>
                  <a:gd name="T29" fmla="*/ 118 h 207"/>
                  <a:gd name="T30" fmla="*/ 4 w 301"/>
                  <a:gd name="T31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01" h="207">
                    <a:moveTo>
                      <a:pt x="4" y="51"/>
                    </a:moveTo>
                    <a:cubicBezTo>
                      <a:pt x="20" y="50"/>
                      <a:pt x="25" y="50"/>
                      <a:pt x="42" y="48"/>
                    </a:cubicBezTo>
                    <a:cubicBezTo>
                      <a:pt x="59" y="46"/>
                      <a:pt x="219" y="0"/>
                      <a:pt x="219" y="0"/>
                    </a:cubicBezTo>
                    <a:cubicBezTo>
                      <a:pt x="219" y="0"/>
                      <a:pt x="224" y="34"/>
                      <a:pt x="185" y="44"/>
                    </a:cubicBezTo>
                    <a:cubicBezTo>
                      <a:pt x="147" y="53"/>
                      <a:pt x="148" y="70"/>
                      <a:pt x="148" y="70"/>
                    </a:cubicBezTo>
                    <a:cubicBezTo>
                      <a:pt x="148" y="70"/>
                      <a:pt x="153" y="75"/>
                      <a:pt x="206" y="100"/>
                    </a:cubicBezTo>
                    <a:cubicBezTo>
                      <a:pt x="237" y="104"/>
                      <a:pt x="278" y="101"/>
                      <a:pt x="294" y="115"/>
                    </a:cubicBezTo>
                    <a:cubicBezTo>
                      <a:pt x="298" y="118"/>
                      <a:pt x="301" y="134"/>
                      <a:pt x="291" y="137"/>
                    </a:cubicBezTo>
                    <a:cubicBezTo>
                      <a:pt x="297" y="146"/>
                      <a:pt x="294" y="157"/>
                      <a:pt x="291" y="160"/>
                    </a:cubicBezTo>
                    <a:cubicBezTo>
                      <a:pt x="286" y="165"/>
                      <a:pt x="247" y="171"/>
                      <a:pt x="208" y="174"/>
                    </a:cubicBezTo>
                    <a:cubicBezTo>
                      <a:pt x="226" y="184"/>
                      <a:pt x="270" y="190"/>
                      <a:pt x="259" y="206"/>
                    </a:cubicBezTo>
                    <a:cubicBezTo>
                      <a:pt x="249" y="207"/>
                      <a:pt x="190" y="193"/>
                      <a:pt x="185" y="192"/>
                    </a:cubicBezTo>
                    <a:cubicBezTo>
                      <a:pt x="175" y="188"/>
                      <a:pt x="128" y="183"/>
                      <a:pt x="94" y="169"/>
                    </a:cubicBezTo>
                    <a:cubicBezTo>
                      <a:pt x="59" y="155"/>
                      <a:pt x="20" y="123"/>
                      <a:pt x="20" y="123"/>
                    </a:cubicBezTo>
                    <a:cubicBezTo>
                      <a:pt x="1" y="118"/>
                      <a:pt x="1" y="118"/>
                      <a:pt x="1" y="118"/>
                    </a:cubicBezTo>
                    <a:cubicBezTo>
                      <a:pt x="1" y="118"/>
                      <a:pt x="0" y="89"/>
                      <a:pt x="4" y="51"/>
                    </a:cubicBezTo>
                    <a:close/>
                  </a:path>
                </a:pathLst>
              </a:custGeom>
              <a:gradFill>
                <a:gsLst>
                  <a:gs pos="5000">
                    <a:srgbClr val="4472C4">
                      <a:lumMod val="5000"/>
                      <a:lumOff val="95000"/>
                    </a:srgbClr>
                  </a:gs>
                  <a:gs pos="57000">
                    <a:srgbClr val="A2D8E4"/>
                  </a:gs>
                  <a:gs pos="82000">
                    <a:srgbClr val="86C9D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1" name="Freeform 82">
                <a:extLst>
                  <a:ext uri="{FF2B5EF4-FFF2-40B4-BE49-F238E27FC236}">
                    <a16:creationId xmlns="" xmlns:a16="http://schemas.microsoft.com/office/drawing/2014/main" id="{3A68A42C-6F45-48E0-AA3D-AE51739F312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35675" y="4106863"/>
                <a:ext cx="1651000" cy="1031875"/>
              </a:xfrm>
              <a:custGeom>
                <a:avLst/>
                <a:gdLst>
                  <a:gd name="T0" fmla="*/ 489 w 1654"/>
                  <a:gd name="T1" fmla="*/ 211 h 1037"/>
                  <a:gd name="T2" fmla="*/ 934 w 1654"/>
                  <a:gd name="T3" fmla="*/ 855 h 1037"/>
                  <a:gd name="T4" fmla="*/ 1651 w 1654"/>
                  <a:gd name="T5" fmla="*/ 855 h 1037"/>
                  <a:gd name="T6" fmla="*/ 1654 w 1654"/>
                  <a:gd name="T7" fmla="*/ 954 h 1037"/>
                  <a:gd name="T8" fmla="*/ 931 w 1654"/>
                  <a:gd name="T9" fmla="*/ 1032 h 1037"/>
                  <a:gd name="T10" fmla="*/ 704 w 1654"/>
                  <a:gd name="T11" fmla="*/ 940 h 1037"/>
                  <a:gd name="T12" fmla="*/ 440 w 1654"/>
                  <a:gd name="T13" fmla="*/ 691 h 1037"/>
                  <a:gd name="T14" fmla="*/ 170 w 1654"/>
                  <a:gd name="T15" fmla="*/ 26 h 1037"/>
                  <a:gd name="T16" fmla="*/ 489 w 1654"/>
                  <a:gd name="T17" fmla="*/ 211 h 10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54" h="1037">
                    <a:moveTo>
                      <a:pt x="489" y="211"/>
                    </a:moveTo>
                    <a:cubicBezTo>
                      <a:pt x="607" y="398"/>
                      <a:pt x="792" y="661"/>
                      <a:pt x="934" y="855"/>
                    </a:cubicBezTo>
                    <a:cubicBezTo>
                      <a:pt x="1267" y="860"/>
                      <a:pt x="1651" y="855"/>
                      <a:pt x="1651" y="855"/>
                    </a:cubicBezTo>
                    <a:cubicBezTo>
                      <a:pt x="1654" y="954"/>
                      <a:pt x="1654" y="954"/>
                      <a:pt x="1654" y="954"/>
                    </a:cubicBezTo>
                    <a:cubicBezTo>
                      <a:pt x="1654" y="954"/>
                      <a:pt x="1298" y="1011"/>
                      <a:pt x="931" y="1032"/>
                    </a:cubicBezTo>
                    <a:cubicBezTo>
                      <a:pt x="856" y="1037"/>
                      <a:pt x="782" y="1018"/>
                      <a:pt x="704" y="940"/>
                    </a:cubicBezTo>
                    <a:cubicBezTo>
                      <a:pt x="605" y="841"/>
                      <a:pt x="440" y="691"/>
                      <a:pt x="440" y="691"/>
                    </a:cubicBezTo>
                    <a:cubicBezTo>
                      <a:pt x="440" y="691"/>
                      <a:pt x="0" y="0"/>
                      <a:pt x="170" y="26"/>
                    </a:cubicBezTo>
                    <a:cubicBezTo>
                      <a:pt x="249" y="37"/>
                      <a:pt x="362" y="8"/>
                      <a:pt x="489" y="211"/>
                    </a:cubicBez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2" name="Freeform 83">
                <a:extLst>
                  <a:ext uri="{FF2B5EF4-FFF2-40B4-BE49-F238E27FC236}">
                    <a16:creationId xmlns="" xmlns:a16="http://schemas.microsoft.com/office/drawing/2014/main" id="{2E602D34-2180-483A-8AB5-88B16FF626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018088" y="4945063"/>
                <a:ext cx="1087438" cy="1039813"/>
              </a:xfrm>
              <a:custGeom>
                <a:avLst/>
                <a:gdLst>
                  <a:gd name="T0" fmla="*/ 0 w 1089"/>
                  <a:gd name="T1" fmla="*/ 1044 h 1044"/>
                  <a:gd name="T2" fmla="*/ 546 w 1089"/>
                  <a:gd name="T3" fmla="*/ 902 h 1044"/>
                  <a:gd name="T4" fmla="*/ 1089 w 1089"/>
                  <a:gd name="T5" fmla="*/ 0 h 1044"/>
                  <a:gd name="T6" fmla="*/ 87 w 1089"/>
                  <a:gd name="T7" fmla="*/ 836 h 1044"/>
                  <a:gd name="T8" fmla="*/ 0 w 1089"/>
                  <a:gd name="T9" fmla="*/ 1044 h 10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89" h="1044">
                    <a:moveTo>
                      <a:pt x="0" y="1044"/>
                    </a:moveTo>
                    <a:cubicBezTo>
                      <a:pt x="0" y="1044"/>
                      <a:pt x="116" y="922"/>
                      <a:pt x="546" y="902"/>
                    </a:cubicBezTo>
                    <a:cubicBezTo>
                      <a:pt x="953" y="883"/>
                      <a:pt x="1089" y="0"/>
                      <a:pt x="1089" y="0"/>
                    </a:cubicBezTo>
                    <a:cubicBezTo>
                      <a:pt x="1089" y="0"/>
                      <a:pt x="322" y="552"/>
                      <a:pt x="87" y="836"/>
                    </a:cubicBezTo>
                    <a:cubicBezTo>
                      <a:pt x="24" y="912"/>
                      <a:pt x="0" y="1044"/>
                      <a:pt x="0" y="1044"/>
                    </a:cubicBezTo>
                  </a:path>
                </a:pathLst>
              </a:custGeom>
              <a:solidFill>
                <a:srgbClr val="415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3" name="Freeform 84">
                <a:extLst>
                  <a:ext uri="{FF2B5EF4-FFF2-40B4-BE49-F238E27FC236}">
                    <a16:creationId xmlns="" xmlns:a16="http://schemas.microsoft.com/office/drawing/2014/main" id="{132FA12F-0F32-4E38-A863-688EB74EF5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54788" y="4589463"/>
                <a:ext cx="69850" cy="320675"/>
              </a:xfrm>
              <a:custGeom>
                <a:avLst/>
                <a:gdLst>
                  <a:gd name="T0" fmla="*/ 0 w 70"/>
                  <a:gd name="T1" fmla="*/ 73 h 322"/>
                  <a:gd name="T2" fmla="*/ 59 w 70"/>
                  <a:gd name="T3" fmla="*/ 117 h 322"/>
                  <a:gd name="T4" fmla="*/ 46 w 70"/>
                  <a:gd name="T5" fmla="*/ 322 h 322"/>
                  <a:gd name="T6" fmla="*/ 15 w 70"/>
                  <a:gd name="T7" fmla="*/ 295 h 322"/>
                  <a:gd name="T8" fmla="*/ 0 w 70"/>
                  <a:gd name="T9" fmla="*/ 73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0" h="322">
                    <a:moveTo>
                      <a:pt x="0" y="73"/>
                    </a:moveTo>
                    <a:cubicBezTo>
                      <a:pt x="0" y="73"/>
                      <a:pt x="47" y="0"/>
                      <a:pt x="59" y="117"/>
                    </a:cubicBezTo>
                    <a:cubicBezTo>
                      <a:pt x="70" y="229"/>
                      <a:pt x="46" y="322"/>
                      <a:pt x="46" y="322"/>
                    </a:cubicBezTo>
                    <a:cubicBezTo>
                      <a:pt x="15" y="295"/>
                      <a:pt x="15" y="295"/>
                      <a:pt x="15" y="295"/>
                    </a:cubicBez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415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4" name="Freeform 85">
                <a:extLst>
                  <a:ext uri="{FF2B5EF4-FFF2-40B4-BE49-F238E27FC236}">
                    <a16:creationId xmlns="" xmlns:a16="http://schemas.microsoft.com/office/drawing/2014/main" id="{680BE17D-419C-4FC3-84EF-CB62ADA122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99188" y="4108451"/>
                <a:ext cx="417513" cy="1357313"/>
              </a:xfrm>
              <a:custGeom>
                <a:avLst/>
                <a:gdLst>
                  <a:gd name="T0" fmla="*/ 0 w 418"/>
                  <a:gd name="T1" fmla="*/ 1363 h 1363"/>
                  <a:gd name="T2" fmla="*/ 400 w 418"/>
                  <a:gd name="T3" fmla="*/ 611 h 1363"/>
                  <a:gd name="T4" fmla="*/ 88 w 418"/>
                  <a:gd name="T5" fmla="*/ 0 h 1363"/>
                  <a:gd name="T6" fmla="*/ 0 w 418"/>
                  <a:gd name="T7" fmla="*/ 1363 h 1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8" h="1363">
                    <a:moveTo>
                      <a:pt x="0" y="1363"/>
                    </a:moveTo>
                    <a:cubicBezTo>
                      <a:pt x="0" y="1363"/>
                      <a:pt x="377" y="1103"/>
                      <a:pt x="400" y="611"/>
                    </a:cubicBezTo>
                    <a:cubicBezTo>
                      <a:pt x="418" y="232"/>
                      <a:pt x="88" y="0"/>
                      <a:pt x="88" y="0"/>
                    </a:cubicBezTo>
                    <a:lnTo>
                      <a:pt x="0" y="1363"/>
                    </a:ln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5" name="Freeform 86">
                <a:extLst>
                  <a:ext uri="{FF2B5EF4-FFF2-40B4-BE49-F238E27FC236}">
                    <a16:creationId xmlns="" xmlns:a16="http://schemas.microsoft.com/office/drawing/2014/main" id="{49D8C0EE-8FE3-4DFC-8AE9-5472BE40D3F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29263" y="4073526"/>
                <a:ext cx="1031875" cy="1663700"/>
              </a:xfrm>
              <a:custGeom>
                <a:avLst/>
                <a:gdLst>
                  <a:gd name="T0" fmla="*/ 769 w 1034"/>
                  <a:gd name="T1" fmla="*/ 1671 h 1671"/>
                  <a:gd name="T2" fmla="*/ 951 w 1034"/>
                  <a:gd name="T3" fmla="*/ 808 h 1671"/>
                  <a:gd name="T4" fmla="*/ 762 w 1034"/>
                  <a:gd name="T5" fmla="*/ 5 h 1671"/>
                  <a:gd name="T6" fmla="*/ 558 w 1034"/>
                  <a:gd name="T7" fmla="*/ 0 h 1671"/>
                  <a:gd name="T8" fmla="*/ 104 w 1034"/>
                  <a:gd name="T9" fmla="*/ 676 h 1671"/>
                  <a:gd name="T10" fmla="*/ 0 w 1034"/>
                  <a:gd name="T11" fmla="*/ 1318 h 1671"/>
                  <a:gd name="T12" fmla="*/ 16 w 1034"/>
                  <a:gd name="T13" fmla="*/ 1662 h 1671"/>
                  <a:gd name="T14" fmla="*/ 769 w 1034"/>
                  <a:gd name="T15" fmla="*/ 1671 h 1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34" h="1671">
                    <a:moveTo>
                      <a:pt x="769" y="1671"/>
                    </a:moveTo>
                    <a:cubicBezTo>
                      <a:pt x="769" y="1671"/>
                      <a:pt x="849" y="1279"/>
                      <a:pt x="951" y="808"/>
                    </a:cubicBezTo>
                    <a:cubicBezTo>
                      <a:pt x="1034" y="421"/>
                      <a:pt x="762" y="5"/>
                      <a:pt x="762" y="5"/>
                    </a:cubicBezTo>
                    <a:cubicBezTo>
                      <a:pt x="558" y="0"/>
                      <a:pt x="558" y="0"/>
                      <a:pt x="558" y="0"/>
                    </a:cubicBezTo>
                    <a:cubicBezTo>
                      <a:pt x="558" y="0"/>
                      <a:pt x="200" y="304"/>
                      <a:pt x="104" y="676"/>
                    </a:cubicBezTo>
                    <a:cubicBezTo>
                      <a:pt x="45" y="904"/>
                      <a:pt x="0" y="1318"/>
                      <a:pt x="0" y="1318"/>
                    </a:cubicBezTo>
                    <a:cubicBezTo>
                      <a:pt x="16" y="1662"/>
                      <a:pt x="16" y="1662"/>
                      <a:pt x="16" y="1662"/>
                    </a:cubicBezTo>
                    <a:cubicBezTo>
                      <a:pt x="769" y="1671"/>
                      <a:pt x="769" y="1671"/>
                      <a:pt x="769" y="167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6" name="Freeform 87">
                <a:extLst>
                  <a:ext uri="{FF2B5EF4-FFF2-40B4-BE49-F238E27FC236}">
                    <a16:creationId xmlns="" xmlns:a16="http://schemas.microsoft.com/office/drawing/2014/main" id="{2B6E7B70-812B-4754-B498-A2E1A53EF6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887913" y="4090988"/>
                <a:ext cx="1631950" cy="2014538"/>
              </a:xfrm>
              <a:custGeom>
                <a:avLst/>
                <a:gdLst>
                  <a:gd name="T0" fmla="*/ 1200 w 1635"/>
                  <a:gd name="T1" fmla="*/ 0 h 2023"/>
                  <a:gd name="T2" fmla="*/ 1091 w 1635"/>
                  <a:gd name="T3" fmla="*/ 1098 h 2023"/>
                  <a:gd name="T4" fmla="*/ 73 w 1635"/>
                  <a:gd name="T5" fmla="*/ 2023 h 2023"/>
                  <a:gd name="T6" fmla="*/ 333 w 1635"/>
                  <a:gd name="T7" fmla="*/ 1378 h 2023"/>
                  <a:gd name="T8" fmla="*/ 1200 w 1635"/>
                  <a:gd name="T9" fmla="*/ 0 h 2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35" h="2023">
                    <a:moveTo>
                      <a:pt x="1200" y="0"/>
                    </a:moveTo>
                    <a:cubicBezTo>
                      <a:pt x="1200" y="0"/>
                      <a:pt x="1635" y="673"/>
                      <a:pt x="1091" y="1098"/>
                    </a:cubicBezTo>
                    <a:cubicBezTo>
                      <a:pt x="215" y="1784"/>
                      <a:pt x="73" y="2023"/>
                      <a:pt x="73" y="2023"/>
                    </a:cubicBezTo>
                    <a:cubicBezTo>
                      <a:pt x="73" y="2023"/>
                      <a:pt x="0" y="1624"/>
                      <a:pt x="333" y="1378"/>
                    </a:cubicBezTo>
                    <a:cubicBezTo>
                      <a:pt x="1202" y="738"/>
                      <a:pt x="1200" y="0"/>
                      <a:pt x="1200" y="0"/>
                    </a:cubicBezTo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7" name="Freeform 88">
                <a:extLst>
                  <a:ext uri="{FF2B5EF4-FFF2-40B4-BE49-F238E27FC236}">
                    <a16:creationId xmlns="" xmlns:a16="http://schemas.microsoft.com/office/drawing/2014/main" id="{F2C10583-4897-48C9-842A-4D9016F151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0688" y="4090988"/>
                <a:ext cx="796925" cy="1222375"/>
              </a:xfrm>
              <a:custGeom>
                <a:avLst/>
                <a:gdLst>
                  <a:gd name="T0" fmla="*/ 23 w 799"/>
                  <a:gd name="T1" fmla="*/ 1227 h 1227"/>
                  <a:gd name="T2" fmla="*/ 17 w 799"/>
                  <a:gd name="T3" fmla="*/ 247 h 1227"/>
                  <a:gd name="T4" fmla="*/ 103 w 799"/>
                  <a:gd name="T5" fmla="*/ 177 h 1227"/>
                  <a:gd name="T6" fmla="*/ 587 w 799"/>
                  <a:gd name="T7" fmla="*/ 0 h 1227"/>
                  <a:gd name="T8" fmla="*/ 516 w 799"/>
                  <a:gd name="T9" fmla="*/ 775 h 1227"/>
                  <a:gd name="T10" fmla="*/ 23 w 799"/>
                  <a:gd name="T11" fmla="*/ 1227 h 1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9" h="1227">
                    <a:moveTo>
                      <a:pt x="23" y="1227"/>
                    </a:moveTo>
                    <a:cubicBezTo>
                      <a:pt x="23" y="1227"/>
                      <a:pt x="0" y="615"/>
                      <a:pt x="17" y="247"/>
                    </a:cubicBezTo>
                    <a:cubicBezTo>
                      <a:pt x="41" y="214"/>
                      <a:pt x="69" y="189"/>
                      <a:pt x="103" y="177"/>
                    </a:cubicBezTo>
                    <a:cubicBezTo>
                      <a:pt x="399" y="66"/>
                      <a:pt x="587" y="0"/>
                      <a:pt x="587" y="0"/>
                    </a:cubicBezTo>
                    <a:cubicBezTo>
                      <a:pt x="587" y="0"/>
                      <a:pt x="799" y="356"/>
                      <a:pt x="516" y="775"/>
                    </a:cubicBezTo>
                    <a:cubicBezTo>
                      <a:pt x="232" y="1194"/>
                      <a:pt x="23" y="1227"/>
                      <a:pt x="23" y="1227"/>
                    </a:cubicBezTo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8" name="Freeform 91">
                <a:extLst>
                  <a:ext uri="{FF2B5EF4-FFF2-40B4-BE49-F238E27FC236}">
                    <a16:creationId xmlns="" xmlns:a16="http://schemas.microsoft.com/office/drawing/2014/main" id="{E5304245-C86F-4E5F-8D75-69DAB6D6E3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100763" y="4964113"/>
                <a:ext cx="209550" cy="842963"/>
              </a:xfrm>
              <a:custGeom>
                <a:avLst/>
                <a:gdLst>
                  <a:gd name="T0" fmla="*/ 30 w 210"/>
                  <a:gd name="T1" fmla="*/ 848 h 848"/>
                  <a:gd name="T2" fmla="*/ 99 w 210"/>
                  <a:gd name="T3" fmla="*/ 464 h 848"/>
                  <a:gd name="T4" fmla="*/ 210 w 210"/>
                  <a:gd name="T5" fmla="*/ 0 h 848"/>
                  <a:gd name="T6" fmla="*/ 88 w 210"/>
                  <a:gd name="T7" fmla="*/ 444 h 848"/>
                  <a:gd name="T8" fmla="*/ 0 w 210"/>
                  <a:gd name="T9" fmla="*/ 844 h 848"/>
                  <a:gd name="T10" fmla="*/ 30 w 210"/>
                  <a:gd name="T11" fmla="*/ 848 h 8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0" h="848">
                    <a:moveTo>
                      <a:pt x="30" y="848"/>
                    </a:moveTo>
                    <a:cubicBezTo>
                      <a:pt x="30" y="848"/>
                      <a:pt x="4" y="604"/>
                      <a:pt x="99" y="464"/>
                    </a:cubicBezTo>
                    <a:cubicBezTo>
                      <a:pt x="202" y="312"/>
                      <a:pt x="210" y="0"/>
                      <a:pt x="210" y="0"/>
                    </a:cubicBezTo>
                    <a:cubicBezTo>
                      <a:pt x="210" y="0"/>
                      <a:pt x="170" y="258"/>
                      <a:pt x="88" y="444"/>
                    </a:cubicBezTo>
                    <a:cubicBezTo>
                      <a:pt x="7" y="630"/>
                      <a:pt x="0" y="844"/>
                      <a:pt x="0" y="844"/>
                    </a:cubicBezTo>
                    <a:lnTo>
                      <a:pt x="30" y="848"/>
                    </a:lnTo>
                    <a:close/>
                  </a:path>
                </a:pathLst>
              </a:custGeom>
              <a:solidFill>
                <a:srgbClr val="9ED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19" name="Freeform 92">
                <a:extLst>
                  <a:ext uri="{FF2B5EF4-FFF2-40B4-BE49-F238E27FC236}">
                    <a16:creationId xmlns="" xmlns:a16="http://schemas.microsoft.com/office/drawing/2014/main" id="{3EC99AF2-A02D-491C-9ACE-3238F63058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61075" y="4076701"/>
                <a:ext cx="252413" cy="195263"/>
              </a:xfrm>
              <a:custGeom>
                <a:avLst/>
                <a:gdLst>
                  <a:gd name="T0" fmla="*/ 20 w 252"/>
                  <a:gd name="T1" fmla="*/ 0 h 196"/>
                  <a:gd name="T2" fmla="*/ 0 w 252"/>
                  <a:gd name="T3" fmla="*/ 14 h 196"/>
                  <a:gd name="T4" fmla="*/ 140 w 252"/>
                  <a:gd name="T5" fmla="*/ 196 h 196"/>
                  <a:gd name="T6" fmla="*/ 252 w 252"/>
                  <a:gd name="T7" fmla="*/ 98 h 196"/>
                  <a:gd name="T8" fmla="*/ 20 w 252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52" h="196">
                    <a:moveTo>
                      <a:pt x="20" y="0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140" y="196"/>
                      <a:pt x="140" y="196"/>
                      <a:pt x="140" y="196"/>
                    </a:cubicBezTo>
                    <a:cubicBezTo>
                      <a:pt x="140" y="196"/>
                      <a:pt x="218" y="168"/>
                      <a:pt x="252" y="98"/>
                    </a:cubicBezTo>
                    <a:cubicBezTo>
                      <a:pt x="108" y="91"/>
                      <a:pt x="20" y="0"/>
                      <a:pt x="20" y="0"/>
                    </a:cubicBezTo>
                    <a:close/>
                  </a:path>
                </a:pathLst>
              </a:custGeom>
              <a:gradFill>
                <a:gsLst>
                  <a:gs pos="5000">
                    <a:srgbClr val="4472C4">
                      <a:lumMod val="5000"/>
                      <a:lumOff val="95000"/>
                    </a:srgbClr>
                  </a:gs>
                  <a:gs pos="57000">
                    <a:srgbClr val="A2D8E4"/>
                  </a:gs>
                  <a:gs pos="82000">
                    <a:srgbClr val="86C9D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0" name="Freeform 93">
                <a:extLst>
                  <a:ext uri="{FF2B5EF4-FFF2-40B4-BE49-F238E27FC236}">
                    <a16:creationId xmlns="" xmlns:a16="http://schemas.microsoft.com/office/drawing/2014/main" id="{41F8CEC7-8D1E-4789-9CBF-ED38CC1F90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30875" y="5149851"/>
                <a:ext cx="522288" cy="531813"/>
              </a:xfrm>
              <a:custGeom>
                <a:avLst/>
                <a:gdLst>
                  <a:gd name="T0" fmla="*/ 523 w 523"/>
                  <a:gd name="T1" fmla="*/ 0 h 533"/>
                  <a:gd name="T2" fmla="*/ 370 w 523"/>
                  <a:gd name="T3" fmla="*/ 317 h 533"/>
                  <a:gd name="T4" fmla="*/ 248 w 523"/>
                  <a:gd name="T5" fmla="*/ 500 h 533"/>
                  <a:gd name="T6" fmla="*/ 94 w 523"/>
                  <a:gd name="T7" fmla="*/ 503 h 533"/>
                  <a:gd name="T8" fmla="*/ 0 w 523"/>
                  <a:gd name="T9" fmla="*/ 533 h 533"/>
                  <a:gd name="T10" fmla="*/ 60 w 523"/>
                  <a:gd name="T11" fmla="*/ 326 h 533"/>
                  <a:gd name="T12" fmla="*/ 132 w 523"/>
                  <a:gd name="T13" fmla="*/ 245 h 533"/>
                  <a:gd name="T14" fmla="*/ 259 w 523"/>
                  <a:gd name="T15" fmla="*/ 134 h 533"/>
                  <a:gd name="T16" fmla="*/ 523 w 523"/>
                  <a:gd name="T17" fmla="*/ 0 h 5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23" h="533">
                    <a:moveTo>
                      <a:pt x="523" y="0"/>
                    </a:moveTo>
                    <a:cubicBezTo>
                      <a:pt x="523" y="0"/>
                      <a:pt x="440" y="190"/>
                      <a:pt x="370" y="317"/>
                    </a:cubicBezTo>
                    <a:cubicBezTo>
                      <a:pt x="301" y="443"/>
                      <a:pt x="248" y="500"/>
                      <a:pt x="248" y="500"/>
                    </a:cubicBezTo>
                    <a:cubicBezTo>
                      <a:pt x="248" y="500"/>
                      <a:pt x="139" y="493"/>
                      <a:pt x="94" y="503"/>
                    </a:cubicBezTo>
                    <a:cubicBezTo>
                      <a:pt x="48" y="513"/>
                      <a:pt x="0" y="533"/>
                      <a:pt x="0" y="533"/>
                    </a:cubicBezTo>
                    <a:cubicBezTo>
                      <a:pt x="0" y="533"/>
                      <a:pt x="36" y="373"/>
                      <a:pt x="60" y="326"/>
                    </a:cubicBezTo>
                    <a:cubicBezTo>
                      <a:pt x="85" y="280"/>
                      <a:pt x="132" y="245"/>
                      <a:pt x="132" y="245"/>
                    </a:cubicBezTo>
                    <a:cubicBezTo>
                      <a:pt x="259" y="134"/>
                      <a:pt x="259" y="134"/>
                      <a:pt x="259" y="134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9ED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1" name="Freeform 94">
                <a:extLst>
                  <a:ext uri="{FF2B5EF4-FFF2-40B4-BE49-F238E27FC236}">
                    <a16:creationId xmlns="" xmlns:a16="http://schemas.microsoft.com/office/drawing/2014/main" id="{F507D63E-4607-4E0F-9EF8-D3F254D036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788025" y="4178301"/>
                <a:ext cx="641350" cy="1393825"/>
              </a:xfrm>
              <a:custGeom>
                <a:avLst/>
                <a:gdLst>
                  <a:gd name="T0" fmla="*/ 538 w 644"/>
                  <a:gd name="T1" fmla="*/ 0 h 1401"/>
                  <a:gd name="T2" fmla="*/ 573 w 644"/>
                  <a:gd name="T3" fmla="*/ 65 h 1401"/>
                  <a:gd name="T4" fmla="*/ 556 w 644"/>
                  <a:gd name="T5" fmla="*/ 118 h 1401"/>
                  <a:gd name="T6" fmla="*/ 628 w 644"/>
                  <a:gd name="T7" fmla="*/ 549 h 1401"/>
                  <a:gd name="T8" fmla="*/ 197 w 644"/>
                  <a:gd name="T9" fmla="*/ 1373 h 1401"/>
                  <a:gd name="T10" fmla="*/ 0 w 644"/>
                  <a:gd name="T11" fmla="*/ 1401 h 1401"/>
                  <a:gd name="T12" fmla="*/ 30 w 644"/>
                  <a:gd name="T13" fmla="*/ 1193 h 1401"/>
                  <a:gd name="T14" fmla="*/ 523 w 644"/>
                  <a:gd name="T15" fmla="*/ 523 h 1401"/>
                  <a:gd name="T16" fmla="*/ 518 w 644"/>
                  <a:gd name="T17" fmla="*/ 125 h 1401"/>
                  <a:gd name="T18" fmla="*/ 468 w 644"/>
                  <a:gd name="T19" fmla="*/ 81 h 1401"/>
                  <a:gd name="T20" fmla="*/ 538 w 644"/>
                  <a:gd name="T21" fmla="*/ 0 h 14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4" h="1401">
                    <a:moveTo>
                      <a:pt x="538" y="0"/>
                    </a:moveTo>
                    <a:cubicBezTo>
                      <a:pt x="538" y="0"/>
                      <a:pt x="559" y="14"/>
                      <a:pt x="573" y="65"/>
                    </a:cubicBezTo>
                    <a:cubicBezTo>
                      <a:pt x="575" y="95"/>
                      <a:pt x="556" y="118"/>
                      <a:pt x="556" y="118"/>
                    </a:cubicBezTo>
                    <a:cubicBezTo>
                      <a:pt x="556" y="118"/>
                      <a:pt x="644" y="301"/>
                      <a:pt x="628" y="549"/>
                    </a:cubicBezTo>
                    <a:cubicBezTo>
                      <a:pt x="604" y="931"/>
                      <a:pt x="197" y="1373"/>
                      <a:pt x="197" y="1373"/>
                    </a:cubicBezTo>
                    <a:cubicBezTo>
                      <a:pt x="0" y="1401"/>
                      <a:pt x="0" y="1401"/>
                      <a:pt x="0" y="1401"/>
                    </a:cubicBezTo>
                    <a:cubicBezTo>
                      <a:pt x="30" y="1193"/>
                      <a:pt x="30" y="1193"/>
                      <a:pt x="30" y="1193"/>
                    </a:cubicBezTo>
                    <a:cubicBezTo>
                      <a:pt x="30" y="1193"/>
                      <a:pt x="455" y="891"/>
                      <a:pt x="523" y="523"/>
                    </a:cubicBezTo>
                    <a:cubicBezTo>
                      <a:pt x="570" y="269"/>
                      <a:pt x="518" y="125"/>
                      <a:pt x="518" y="125"/>
                    </a:cubicBezTo>
                    <a:cubicBezTo>
                      <a:pt x="518" y="125"/>
                      <a:pt x="504" y="118"/>
                      <a:pt x="468" y="81"/>
                    </a:cubicBezTo>
                    <a:cubicBezTo>
                      <a:pt x="516" y="51"/>
                      <a:pt x="538" y="0"/>
                      <a:pt x="538" y="0"/>
                    </a:cubicBezTo>
                    <a:close/>
                  </a:path>
                </a:pathLst>
              </a:custGeom>
              <a:solidFill>
                <a:srgbClr val="7543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2" name="Freeform 95">
                <a:extLst>
                  <a:ext uri="{FF2B5EF4-FFF2-40B4-BE49-F238E27FC236}">
                    <a16:creationId xmlns="" xmlns:a16="http://schemas.microsoft.com/office/drawing/2014/main" id="{4E1B06AC-1EF5-4F67-A832-993BA700B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40438" y="3883026"/>
                <a:ext cx="446088" cy="287338"/>
              </a:xfrm>
              <a:custGeom>
                <a:avLst/>
                <a:gdLst>
                  <a:gd name="T0" fmla="*/ 44 w 448"/>
                  <a:gd name="T1" fmla="*/ 195 h 289"/>
                  <a:gd name="T2" fmla="*/ 42 w 448"/>
                  <a:gd name="T3" fmla="*/ 134 h 289"/>
                  <a:gd name="T4" fmla="*/ 77 w 448"/>
                  <a:gd name="T5" fmla="*/ 0 h 289"/>
                  <a:gd name="T6" fmla="*/ 173 w 448"/>
                  <a:gd name="T7" fmla="*/ 64 h 289"/>
                  <a:gd name="T8" fmla="*/ 273 w 448"/>
                  <a:gd name="T9" fmla="*/ 146 h 289"/>
                  <a:gd name="T10" fmla="*/ 448 w 448"/>
                  <a:gd name="T11" fmla="*/ 88 h 289"/>
                  <a:gd name="T12" fmla="*/ 278 w 448"/>
                  <a:gd name="T13" fmla="*/ 281 h 289"/>
                  <a:gd name="T14" fmla="*/ 44 w 448"/>
                  <a:gd name="T15" fmla="*/ 195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8" h="289">
                    <a:moveTo>
                      <a:pt x="44" y="195"/>
                    </a:moveTo>
                    <a:cubicBezTo>
                      <a:pt x="44" y="195"/>
                      <a:pt x="51" y="154"/>
                      <a:pt x="42" y="134"/>
                    </a:cubicBezTo>
                    <a:cubicBezTo>
                      <a:pt x="0" y="40"/>
                      <a:pt x="77" y="0"/>
                      <a:pt x="77" y="0"/>
                    </a:cubicBezTo>
                    <a:cubicBezTo>
                      <a:pt x="77" y="0"/>
                      <a:pt x="140" y="20"/>
                      <a:pt x="173" y="64"/>
                    </a:cubicBezTo>
                    <a:cubicBezTo>
                      <a:pt x="204" y="105"/>
                      <a:pt x="249" y="144"/>
                      <a:pt x="273" y="146"/>
                    </a:cubicBezTo>
                    <a:cubicBezTo>
                      <a:pt x="322" y="151"/>
                      <a:pt x="448" y="88"/>
                      <a:pt x="448" y="88"/>
                    </a:cubicBezTo>
                    <a:cubicBezTo>
                      <a:pt x="448" y="88"/>
                      <a:pt x="320" y="181"/>
                      <a:pt x="278" y="281"/>
                    </a:cubicBezTo>
                    <a:cubicBezTo>
                      <a:pt x="163" y="289"/>
                      <a:pt x="44" y="195"/>
                      <a:pt x="44" y="195"/>
                    </a:cubicBezTo>
                    <a:close/>
                  </a:path>
                </a:pathLst>
              </a:custGeom>
              <a:gradFill>
                <a:gsLst>
                  <a:gs pos="5000">
                    <a:srgbClr val="4472C4">
                      <a:lumMod val="5000"/>
                      <a:lumOff val="95000"/>
                    </a:srgbClr>
                  </a:gs>
                  <a:gs pos="57000">
                    <a:srgbClr val="A2D8E4"/>
                  </a:gs>
                  <a:gs pos="82000">
                    <a:srgbClr val="86C9D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4" name="Freeform 96">
                <a:extLst>
                  <a:ext uri="{FF2B5EF4-FFF2-40B4-BE49-F238E27FC236}">
                    <a16:creationId xmlns="" xmlns:a16="http://schemas.microsoft.com/office/drawing/2014/main" id="{6152EDE9-11BB-4517-8776-080A04A3A3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81713" y="3644901"/>
                <a:ext cx="414338" cy="404813"/>
              </a:xfrm>
              <a:custGeom>
                <a:avLst/>
                <a:gdLst>
                  <a:gd name="T0" fmla="*/ 401 w 415"/>
                  <a:gd name="T1" fmla="*/ 330 h 406"/>
                  <a:gd name="T2" fmla="*/ 262 w 415"/>
                  <a:gd name="T3" fmla="*/ 388 h 406"/>
                  <a:gd name="T4" fmla="*/ 180 w 415"/>
                  <a:gd name="T5" fmla="*/ 361 h 406"/>
                  <a:gd name="T6" fmla="*/ 115 w 415"/>
                  <a:gd name="T7" fmla="*/ 292 h 406"/>
                  <a:gd name="T8" fmla="*/ 69 w 415"/>
                  <a:gd name="T9" fmla="*/ 280 h 406"/>
                  <a:gd name="T10" fmla="*/ 60 w 415"/>
                  <a:gd name="T11" fmla="*/ 211 h 406"/>
                  <a:gd name="T12" fmla="*/ 0 w 415"/>
                  <a:gd name="T13" fmla="*/ 56 h 406"/>
                  <a:gd name="T14" fmla="*/ 67 w 415"/>
                  <a:gd name="T15" fmla="*/ 0 h 406"/>
                  <a:gd name="T16" fmla="*/ 151 w 415"/>
                  <a:gd name="T17" fmla="*/ 4 h 406"/>
                  <a:gd name="T18" fmla="*/ 356 w 415"/>
                  <a:gd name="T19" fmla="*/ 136 h 406"/>
                  <a:gd name="T20" fmla="*/ 349 w 415"/>
                  <a:gd name="T21" fmla="*/ 154 h 406"/>
                  <a:gd name="T22" fmla="*/ 321 w 415"/>
                  <a:gd name="T23" fmla="*/ 176 h 406"/>
                  <a:gd name="T24" fmla="*/ 405 w 415"/>
                  <a:gd name="T25" fmla="*/ 310 h 406"/>
                  <a:gd name="T26" fmla="*/ 401 w 415"/>
                  <a:gd name="T27" fmla="*/ 330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15" h="406">
                    <a:moveTo>
                      <a:pt x="401" y="330"/>
                    </a:moveTo>
                    <a:cubicBezTo>
                      <a:pt x="362" y="348"/>
                      <a:pt x="298" y="376"/>
                      <a:pt x="262" y="388"/>
                    </a:cubicBezTo>
                    <a:cubicBezTo>
                      <a:pt x="211" y="406"/>
                      <a:pt x="180" y="361"/>
                      <a:pt x="180" y="361"/>
                    </a:cubicBezTo>
                    <a:cubicBezTo>
                      <a:pt x="115" y="292"/>
                      <a:pt x="115" y="292"/>
                      <a:pt x="115" y="292"/>
                    </a:cubicBezTo>
                    <a:cubicBezTo>
                      <a:pt x="115" y="292"/>
                      <a:pt x="92" y="291"/>
                      <a:pt x="69" y="280"/>
                    </a:cubicBezTo>
                    <a:cubicBezTo>
                      <a:pt x="60" y="275"/>
                      <a:pt x="29" y="243"/>
                      <a:pt x="60" y="211"/>
                    </a:cubicBezTo>
                    <a:cubicBezTo>
                      <a:pt x="105" y="164"/>
                      <a:pt x="0" y="56"/>
                      <a:pt x="0" y="56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151" y="4"/>
                      <a:pt x="151" y="4"/>
                      <a:pt x="151" y="4"/>
                    </a:cubicBezTo>
                    <a:cubicBezTo>
                      <a:pt x="356" y="136"/>
                      <a:pt x="356" y="136"/>
                      <a:pt x="356" y="136"/>
                    </a:cubicBezTo>
                    <a:cubicBezTo>
                      <a:pt x="356" y="136"/>
                      <a:pt x="362" y="146"/>
                      <a:pt x="349" y="154"/>
                    </a:cubicBezTo>
                    <a:cubicBezTo>
                      <a:pt x="334" y="165"/>
                      <a:pt x="321" y="176"/>
                      <a:pt x="321" y="176"/>
                    </a:cubicBezTo>
                    <a:cubicBezTo>
                      <a:pt x="321" y="176"/>
                      <a:pt x="401" y="302"/>
                      <a:pt x="405" y="310"/>
                    </a:cubicBezTo>
                    <a:cubicBezTo>
                      <a:pt x="409" y="316"/>
                      <a:pt x="415" y="323"/>
                      <a:pt x="401" y="330"/>
                    </a:cubicBezTo>
                    <a:close/>
                  </a:path>
                </a:pathLst>
              </a:custGeom>
              <a:solidFill>
                <a:srgbClr val="EAF6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5" name="Freeform 97">
                <a:extLst>
                  <a:ext uri="{FF2B5EF4-FFF2-40B4-BE49-F238E27FC236}">
                    <a16:creationId xmlns="" xmlns:a16="http://schemas.microsoft.com/office/drawing/2014/main" id="{1E1B0559-9FAB-46F7-AA8F-FD19D2C909D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275388" y="3725863"/>
                <a:ext cx="55563" cy="57150"/>
              </a:xfrm>
              <a:custGeom>
                <a:avLst/>
                <a:gdLst>
                  <a:gd name="T0" fmla="*/ 50 w 55"/>
                  <a:gd name="T1" fmla="*/ 22 h 58"/>
                  <a:gd name="T2" fmla="*/ 42 w 55"/>
                  <a:gd name="T3" fmla="*/ 40 h 58"/>
                  <a:gd name="T4" fmla="*/ 0 w 55"/>
                  <a:gd name="T5" fmla="*/ 56 h 58"/>
                  <a:gd name="T6" fmla="*/ 36 w 55"/>
                  <a:gd name="T7" fmla="*/ 9 h 58"/>
                  <a:gd name="T8" fmla="*/ 50 w 55"/>
                  <a:gd name="T9" fmla="*/ 22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58">
                    <a:moveTo>
                      <a:pt x="50" y="22"/>
                    </a:moveTo>
                    <a:cubicBezTo>
                      <a:pt x="55" y="33"/>
                      <a:pt x="53" y="35"/>
                      <a:pt x="42" y="40"/>
                    </a:cubicBezTo>
                    <a:cubicBezTo>
                      <a:pt x="32" y="45"/>
                      <a:pt x="0" y="58"/>
                      <a:pt x="0" y="56"/>
                    </a:cubicBezTo>
                    <a:cubicBezTo>
                      <a:pt x="1" y="53"/>
                      <a:pt x="14" y="37"/>
                      <a:pt x="36" y="9"/>
                    </a:cubicBezTo>
                    <a:cubicBezTo>
                      <a:pt x="43" y="0"/>
                      <a:pt x="44" y="11"/>
                      <a:pt x="50" y="22"/>
                    </a:cubicBezTo>
                    <a:close/>
                  </a:path>
                </a:pathLst>
              </a:custGeom>
              <a:solidFill>
                <a:srgbClr val="1D2D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6" name="Freeform 98">
                <a:extLst>
                  <a:ext uri="{FF2B5EF4-FFF2-40B4-BE49-F238E27FC236}">
                    <a16:creationId xmlns="" xmlns:a16="http://schemas.microsoft.com/office/drawing/2014/main" id="{9A4B69EC-31FD-415F-A628-8239CA5074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980113" y="3560763"/>
                <a:ext cx="301625" cy="454025"/>
              </a:xfrm>
              <a:custGeom>
                <a:avLst/>
                <a:gdLst>
                  <a:gd name="T0" fmla="*/ 0 w 302"/>
                  <a:gd name="T1" fmla="*/ 226 h 457"/>
                  <a:gd name="T2" fmla="*/ 241 w 302"/>
                  <a:gd name="T3" fmla="*/ 42 h 457"/>
                  <a:gd name="T4" fmla="*/ 253 w 302"/>
                  <a:gd name="T5" fmla="*/ 89 h 457"/>
                  <a:gd name="T6" fmla="*/ 166 w 302"/>
                  <a:gd name="T7" fmla="*/ 173 h 457"/>
                  <a:gd name="T8" fmla="*/ 255 w 302"/>
                  <a:gd name="T9" fmla="*/ 325 h 457"/>
                  <a:gd name="T10" fmla="*/ 152 w 302"/>
                  <a:gd name="T11" fmla="*/ 314 h 457"/>
                  <a:gd name="T12" fmla="*/ 102 w 302"/>
                  <a:gd name="T13" fmla="*/ 457 h 457"/>
                  <a:gd name="T14" fmla="*/ 0 w 302"/>
                  <a:gd name="T15" fmla="*/ 226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02" h="457">
                    <a:moveTo>
                      <a:pt x="0" y="226"/>
                    </a:moveTo>
                    <a:cubicBezTo>
                      <a:pt x="136" y="30"/>
                      <a:pt x="197" y="0"/>
                      <a:pt x="241" y="42"/>
                    </a:cubicBezTo>
                    <a:cubicBezTo>
                      <a:pt x="249" y="50"/>
                      <a:pt x="259" y="72"/>
                      <a:pt x="253" y="89"/>
                    </a:cubicBezTo>
                    <a:cubicBezTo>
                      <a:pt x="188" y="112"/>
                      <a:pt x="129" y="140"/>
                      <a:pt x="166" y="173"/>
                    </a:cubicBezTo>
                    <a:cubicBezTo>
                      <a:pt x="175" y="184"/>
                      <a:pt x="302" y="297"/>
                      <a:pt x="255" y="325"/>
                    </a:cubicBezTo>
                    <a:cubicBezTo>
                      <a:pt x="235" y="311"/>
                      <a:pt x="180" y="276"/>
                      <a:pt x="152" y="314"/>
                    </a:cubicBezTo>
                    <a:cubicBezTo>
                      <a:pt x="136" y="336"/>
                      <a:pt x="194" y="390"/>
                      <a:pt x="102" y="457"/>
                    </a:cubicBezTo>
                    <a:cubicBezTo>
                      <a:pt x="58" y="378"/>
                      <a:pt x="0" y="263"/>
                      <a:pt x="0" y="226"/>
                    </a:cubicBez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7" name="Freeform 99">
                <a:extLst>
                  <a:ext uri="{FF2B5EF4-FFF2-40B4-BE49-F238E27FC236}">
                    <a16:creationId xmlns="" xmlns:a16="http://schemas.microsoft.com/office/drawing/2014/main" id="{D04B1439-8BFE-4B3C-A8CE-E53E8B72B3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03900" y="5737226"/>
                <a:ext cx="493713" cy="438150"/>
              </a:xfrm>
              <a:custGeom>
                <a:avLst/>
                <a:gdLst>
                  <a:gd name="T0" fmla="*/ 257 w 311"/>
                  <a:gd name="T1" fmla="*/ 276 h 276"/>
                  <a:gd name="T2" fmla="*/ 0 w 311"/>
                  <a:gd name="T3" fmla="*/ 276 h 276"/>
                  <a:gd name="T4" fmla="*/ 311 w 311"/>
                  <a:gd name="T5" fmla="*/ 0 h 276"/>
                  <a:gd name="T6" fmla="*/ 257 w 311"/>
                  <a:gd name="T7" fmla="*/ 276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1" h="276">
                    <a:moveTo>
                      <a:pt x="257" y="276"/>
                    </a:moveTo>
                    <a:lnTo>
                      <a:pt x="0" y="276"/>
                    </a:lnTo>
                    <a:lnTo>
                      <a:pt x="311" y="0"/>
                    </a:lnTo>
                    <a:lnTo>
                      <a:pt x="257" y="276"/>
                    </a:ln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8" name="Freeform 100">
                <a:extLst>
                  <a:ext uri="{FF2B5EF4-FFF2-40B4-BE49-F238E27FC236}">
                    <a16:creationId xmlns="" xmlns:a16="http://schemas.microsoft.com/office/drawing/2014/main" id="{50A73E1E-B7EE-456A-87EF-B8CB89113F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14975" y="4337051"/>
                <a:ext cx="374650" cy="88900"/>
              </a:xfrm>
              <a:custGeom>
                <a:avLst/>
                <a:gdLst>
                  <a:gd name="T0" fmla="*/ 239 w 376"/>
                  <a:gd name="T1" fmla="*/ 0 h 90"/>
                  <a:gd name="T2" fmla="*/ 219 w 376"/>
                  <a:gd name="T3" fmla="*/ 76 h 90"/>
                  <a:gd name="T4" fmla="*/ 0 w 376"/>
                  <a:gd name="T5" fmla="*/ 75 h 90"/>
                  <a:gd name="T6" fmla="*/ 0 w 376"/>
                  <a:gd name="T7" fmla="*/ 17 h 90"/>
                  <a:gd name="T8" fmla="*/ 239 w 376"/>
                  <a:gd name="T9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6" h="90">
                    <a:moveTo>
                      <a:pt x="239" y="0"/>
                    </a:moveTo>
                    <a:cubicBezTo>
                      <a:pt x="239" y="0"/>
                      <a:pt x="376" y="56"/>
                      <a:pt x="219" y="76"/>
                    </a:cubicBezTo>
                    <a:cubicBezTo>
                      <a:pt x="108" y="90"/>
                      <a:pt x="0" y="75"/>
                      <a:pt x="0" y="75"/>
                    </a:cubicBezTo>
                    <a:cubicBezTo>
                      <a:pt x="0" y="17"/>
                      <a:pt x="0" y="17"/>
                      <a:pt x="0" y="17"/>
                    </a:cubicBezTo>
                    <a:lnTo>
                      <a:pt x="239" y="0"/>
                    </a:lnTo>
                    <a:close/>
                  </a:path>
                </a:pathLst>
              </a:custGeom>
              <a:solidFill>
                <a:srgbClr val="415D9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29" name="Freeform 101">
                <a:extLst>
                  <a:ext uri="{FF2B5EF4-FFF2-40B4-BE49-F238E27FC236}">
                    <a16:creationId xmlns="" xmlns:a16="http://schemas.microsoft.com/office/drawing/2014/main" id="{DEF7BA5F-8C9C-4607-82CA-7B87304C9B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45138" y="5729288"/>
                <a:ext cx="752475" cy="446088"/>
              </a:xfrm>
              <a:custGeom>
                <a:avLst/>
                <a:gdLst>
                  <a:gd name="T0" fmla="*/ 754 w 754"/>
                  <a:gd name="T1" fmla="*/ 9 h 449"/>
                  <a:gd name="T2" fmla="*/ 439 w 754"/>
                  <a:gd name="T3" fmla="*/ 449 h 449"/>
                  <a:gd name="T4" fmla="*/ 5 w 754"/>
                  <a:gd name="T5" fmla="*/ 449 h 449"/>
                  <a:gd name="T6" fmla="*/ 0 w 754"/>
                  <a:gd name="T7" fmla="*/ 0 h 449"/>
                  <a:gd name="T8" fmla="*/ 754 w 754"/>
                  <a:gd name="T9" fmla="*/ 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54" h="449">
                    <a:moveTo>
                      <a:pt x="754" y="9"/>
                    </a:moveTo>
                    <a:cubicBezTo>
                      <a:pt x="439" y="449"/>
                      <a:pt x="439" y="449"/>
                      <a:pt x="439" y="449"/>
                    </a:cubicBezTo>
                    <a:cubicBezTo>
                      <a:pt x="5" y="449"/>
                      <a:pt x="5" y="449"/>
                      <a:pt x="5" y="449"/>
                    </a:cubicBezTo>
                    <a:cubicBezTo>
                      <a:pt x="5" y="449"/>
                      <a:pt x="6" y="138"/>
                      <a:pt x="0" y="0"/>
                    </a:cubicBezTo>
                    <a:cubicBezTo>
                      <a:pt x="288" y="12"/>
                      <a:pt x="754" y="9"/>
                      <a:pt x="754" y="9"/>
                    </a:cubicBez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30" name="Freeform 102">
                <a:extLst>
                  <a:ext uri="{FF2B5EF4-FFF2-40B4-BE49-F238E27FC236}">
                    <a16:creationId xmlns="" xmlns:a16="http://schemas.microsoft.com/office/drawing/2014/main" id="{E2B8A2CE-9960-4665-ACE3-A31D8EBF160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438650" y="3390901"/>
                <a:ext cx="311150" cy="211138"/>
              </a:xfrm>
              <a:custGeom>
                <a:avLst/>
                <a:gdLst>
                  <a:gd name="T0" fmla="*/ 312 w 312"/>
                  <a:gd name="T1" fmla="*/ 173 h 212"/>
                  <a:gd name="T2" fmla="*/ 263 w 312"/>
                  <a:gd name="T3" fmla="*/ 111 h 212"/>
                  <a:gd name="T4" fmla="*/ 147 w 312"/>
                  <a:gd name="T5" fmla="*/ 0 h 212"/>
                  <a:gd name="T6" fmla="*/ 156 w 312"/>
                  <a:gd name="T7" fmla="*/ 55 h 212"/>
                  <a:gd name="T8" fmla="*/ 176 w 312"/>
                  <a:gd name="T9" fmla="*/ 95 h 212"/>
                  <a:gd name="T10" fmla="*/ 111 w 312"/>
                  <a:gd name="T11" fmla="*/ 94 h 212"/>
                  <a:gd name="T12" fmla="*/ 20 w 312"/>
                  <a:gd name="T13" fmla="*/ 86 h 212"/>
                  <a:gd name="T14" fmla="*/ 13 w 312"/>
                  <a:gd name="T15" fmla="*/ 107 h 212"/>
                  <a:gd name="T16" fmla="*/ 2 w 312"/>
                  <a:gd name="T17" fmla="*/ 127 h 212"/>
                  <a:gd name="T18" fmla="*/ 74 w 312"/>
                  <a:gd name="T19" fmla="*/ 159 h 212"/>
                  <a:gd name="T20" fmla="*/ 14 w 312"/>
                  <a:gd name="T21" fmla="*/ 163 h 212"/>
                  <a:gd name="T22" fmla="*/ 86 w 312"/>
                  <a:gd name="T23" fmla="*/ 185 h 212"/>
                  <a:gd name="T24" fmla="*/ 177 w 312"/>
                  <a:gd name="T25" fmla="*/ 208 h 212"/>
                  <a:gd name="T26" fmla="*/ 263 w 312"/>
                  <a:gd name="T27" fmla="*/ 203 h 212"/>
                  <a:gd name="T28" fmla="*/ 274 w 312"/>
                  <a:gd name="T29" fmla="*/ 210 h 212"/>
                  <a:gd name="T30" fmla="*/ 312 w 312"/>
                  <a:gd name="T31" fmla="*/ 17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12" h="212">
                    <a:moveTo>
                      <a:pt x="312" y="173"/>
                    </a:moveTo>
                    <a:cubicBezTo>
                      <a:pt x="300" y="156"/>
                      <a:pt x="277" y="121"/>
                      <a:pt x="263" y="111"/>
                    </a:cubicBezTo>
                    <a:cubicBezTo>
                      <a:pt x="249" y="102"/>
                      <a:pt x="147" y="0"/>
                      <a:pt x="147" y="0"/>
                    </a:cubicBezTo>
                    <a:cubicBezTo>
                      <a:pt x="147" y="0"/>
                      <a:pt x="127" y="27"/>
                      <a:pt x="156" y="55"/>
                    </a:cubicBezTo>
                    <a:cubicBezTo>
                      <a:pt x="185" y="81"/>
                      <a:pt x="176" y="95"/>
                      <a:pt x="176" y="95"/>
                    </a:cubicBezTo>
                    <a:cubicBezTo>
                      <a:pt x="176" y="95"/>
                      <a:pt x="170" y="97"/>
                      <a:pt x="111" y="94"/>
                    </a:cubicBezTo>
                    <a:cubicBezTo>
                      <a:pt x="82" y="83"/>
                      <a:pt x="41" y="81"/>
                      <a:pt x="20" y="86"/>
                    </a:cubicBezTo>
                    <a:cubicBezTo>
                      <a:pt x="16" y="86"/>
                      <a:pt x="5" y="100"/>
                      <a:pt x="13" y="107"/>
                    </a:cubicBezTo>
                    <a:cubicBezTo>
                      <a:pt x="3" y="112"/>
                      <a:pt x="0" y="123"/>
                      <a:pt x="2" y="127"/>
                    </a:cubicBezTo>
                    <a:cubicBezTo>
                      <a:pt x="4" y="134"/>
                      <a:pt x="45" y="144"/>
                      <a:pt x="74" y="159"/>
                    </a:cubicBezTo>
                    <a:cubicBezTo>
                      <a:pt x="53" y="159"/>
                      <a:pt x="12" y="143"/>
                      <a:pt x="14" y="163"/>
                    </a:cubicBezTo>
                    <a:cubicBezTo>
                      <a:pt x="23" y="168"/>
                      <a:pt x="81" y="184"/>
                      <a:pt x="86" y="185"/>
                    </a:cubicBezTo>
                    <a:cubicBezTo>
                      <a:pt x="97" y="187"/>
                      <a:pt x="140" y="204"/>
                      <a:pt x="177" y="208"/>
                    </a:cubicBezTo>
                    <a:cubicBezTo>
                      <a:pt x="214" y="212"/>
                      <a:pt x="263" y="203"/>
                      <a:pt x="263" y="203"/>
                    </a:cubicBezTo>
                    <a:cubicBezTo>
                      <a:pt x="274" y="210"/>
                      <a:pt x="274" y="210"/>
                      <a:pt x="274" y="210"/>
                    </a:cubicBezTo>
                    <a:cubicBezTo>
                      <a:pt x="274" y="210"/>
                      <a:pt x="297" y="208"/>
                      <a:pt x="312" y="173"/>
                    </a:cubicBezTo>
                    <a:close/>
                  </a:path>
                </a:pathLst>
              </a:custGeom>
              <a:gradFill>
                <a:gsLst>
                  <a:gs pos="5000">
                    <a:srgbClr val="4472C4">
                      <a:lumMod val="5000"/>
                      <a:lumOff val="95000"/>
                    </a:srgbClr>
                  </a:gs>
                  <a:gs pos="57000">
                    <a:srgbClr val="A2D8E4"/>
                  </a:gs>
                  <a:gs pos="82000">
                    <a:srgbClr val="86C9D9"/>
                  </a:gs>
                </a:gsLst>
                <a:lin ang="5400000" scaled="1"/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31" name="Freeform 103">
                <a:extLst>
                  <a:ext uri="{FF2B5EF4-FFF2-40B4-BE49-F238E27FC236}">
                    <a16:creationId xmlns="" xmlns:a16="http://schemas.microsoft.com/office/drawing/2014/main" id="{45A8AD69-742E-48CA-BE04-FE50F40781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70425" y="3557588"/>
                <a:ext cx="1420813" cy="852488"/>
              </a:xfrm>
              <a:custGeom>
                <a:avLst/>
                <a:gdLst>
                  <a:gd name="T0" fmla="*/ 1389 w 1424"/>
                  <a:gd name="T1" fmla="*/ 537 h 857"/>
                  <a:gd name="T2" fmla="*/ 515 w 1424"/>
                  <a:gd name="T3" fmla="*/ 570 h 857"/>
                  <a:gd name="T4" fmla="*/ 80 w 1424"/>
                  <a:gd name="T5" fmla="*/ 0 h 857"/>
                  <a:gd name="T6" fmla="*/ 0 w 1424"/>
                  <a:gd name="T7" fmla="*/ 58 h 857"/>
                  <a:gd name="T8" fmla="*/ 387 w 1424"/>
                  <a:gd name="T9" fmla="*/ 675 h 857"/>
                  <a:gd name="T10" fmla="*/ 598 w 1424"/>
                  <a:gd name="T11" fmla="*/ 799 h 857"/>
                  <a:gd name="T12" fmla="*/ 1236 w 1424"/>
                  <a:gd name="T13" fmla="*/ 857 h 857"/>
                  <a:gd name="T14" fmla="*/ 1389 w 1424"/>
                  <a:gd name="T15" fmla="*/ 537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24" h="857">
                    <a:moveTo>
                      <a:pt x="1389" y="537"/>
                    </a:moveTo>
                    <a:cubicBezTo>
                      <a:pt x="1158" y="551"/>
                      <a:pt x="756" y="565"/>
                      <a:pt x="515" y="570"/>
                    </a:cubicBezTo>
                    <a:cubicBezTo>
                      <a:pt x="309" y="309"/>
                      <a:pt x="80" y="0"/>
                      <a:pt x="80" y="0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58"/>
                      <a:pt x="181" y="371"/>
                      <a:pt x="387" y="675"/>
                    </a:cubicBezTo>
                    <a:cubicBezTo>
                      <a:pt x="429" y="737"/>
                      <a:pt x="489" y="785"/>
                      <a:pt x="598" y="799"/>
                    </a:cubicBezTo>
                    <a:cubicBezTo>
                      <a:pt x="736" y="818"/>
                      <a:pt x="1068" y="856"/>
                      <a:pt x="1236" y="857"/>
                    </a:cubicBezTo>
                    <a:cubicBezTo>
                      <a:pt x="1288" y="798"/>
                      <a:pt x="1424" y="669"/>
                      <a:pt x="1389" y="537"/>
                    </a:cubicBezTo>
                    <a:close/>
                  </a:path>
                </a:pathLst>
              </a:custGeom>
              <a:solidFill>
                <a:srgbClr val="213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  <p:sp>
            <p:nvSpPr>
              <p:cNvPr id="32" name="Freeform 166">
                <a:extLst>
                  <a:ext uri="{FF2B5EF4-FFF2-40B4-BE49-F238E27FC236}">
                    <a16:creationId xmlns="" xmlns:a16="http://schemas.microsoft.com/office/drawing/2014/main" id="{EDEC2A36-DED2-47EB-A754-5B728158E6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346840">
                <a:off x="6011863" y="4183931"/>
                <a:ext cx="266900" cy="752511"/>
              </a:xfrm>
              <a:custGeom>
                <a:avLst/>
                <a:gdLst>
                  <a:gd name="T0" fmla="*/ 5 w 53"/>
                  <a:gd name="T1" fmla="*/ 0 h 150"/>
                  <a:gd name="T2" fmla="*/ 0 w 53"/>
                  <a:gd name="T3" fmla="*/ 9 h 150"/>
                  <a:gd name="T4" fmla="*/ 14 w 53"/>
                  <a:gd name="T5" fmla="*/ 53 h 150"/>
                  <a:gd name="T6" fmla="*/ 30 w 53"/>
                  <a:gd name="T7" fmla="*/ 61 h 150"/>
                  <a:gd name="T8" fmla="*/ 18 w 53"/>
                  <a:gd name="T9" fmla="*/ 78 h 150"/>
                  <a:gd name="T10" fmla="*/ 28 w 53"/>
                  <a:gd name="T11" fmla="*/ 149 h 150"/>
                  <a:gd name="T12" fmla="*/ 29 w 53"/>
                  <a:gd name="T13" fmla="*/ 150 h 150"/>
                  <a:gd name="T14" fmla="*/ 28 w 53"/>
                  <a:gd name="T15" fmla="*/ 38 h 150"/>
                  <a:gd name="T16" fmla="*/ 5 w 53"/>
                  <a:gd name="T1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3" h="150">
                    <a:moveTo>
                      <a:pt x="5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20" y="41"/>
                      <a:pt x="14" y="53"/>
                    </a:cubicBezTo>
                    <a:cubicBezTo>
                      <a:pt x="22" y="58"/>
                      <a:pt x="30" y="61"/>
                      <a:pt x="30" y="61"/>
                    </a:cubicBezTo>
                    <a:cubicBezTo>
                      <a:pt x="30" y="61"/>
                      <a:pt x="27" y="68"/>
                      <a:pt x="18" y="78"/>
                    </a:cubicBezTo>
                    <a:cubicBezTo>
                      <a:pt x="26" y="89"/>
                      <a:pt x="32" y="121"/>
                      <a:pt x="28" y="149"/>
                    </a:cubicBezTo>
                    <a:cubicBezTo>
                      <a:pt x="29" y="149"/>
                      <a:pt x="29" y="150"/>
                      <a:pt x="29" y="150"/>
                    </a:cubicBezTo>
                    <a:cubicBezTo>
                      <a:pt x="53" y="103"/>
                      <a:pt x="36" y="58"/>
                      <a:pt x="28" y="38"/>
                    </a:cubicBezTo>
                    <a:cubicBezTo>
                      <a:pt x="19" y="19"/>
                      <a:pt x="5" y="0"/>
                      <a:pt x="5" y="0"/>
                    </a:cubicBezTo>
                  </a:path>
                </a:pathLst>
              </a:custGeom>
              <a:solidFill>
                <a:srgbClr val="324A80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defTabSz="914400">
                  <a:defRPr/>
                </a:pPr>
                <a:endParaRPr lang="en-IN" kern="0" smtClean="0">
                  <a:solidFill>
                    <a:prstClr val="black"/>
                  </a:solidFill>
                  <a:latin typeface="Signika Negative"/>
                </a:endParaRPr>
              </a:p>
            </p:txBody>
          </p:sp>
        </p:grpSp>
      </p:grpSp>
      <p:grpSp>
        <p:nvGrpSpPr>
          <p:cNvPr id="91" name="Group 116">
            <a:extLst>
              <a:ext uri="{FF2B5EF4-FFF2-40B4-BE49-F238E27FC236}">
                <a16:creationId xmlns="" xmlns:a16="http://schemas.microsoft.com/office/drawing/2014/main" id="{A670BE2A-42DA-4284-808E-F43B07D2EFB3}"/>
              </a:ext>
            </a:extLst>
          </p:cNvPr>
          <p:cNvGrpSpPr/>
          <p:nvPr/>
        </p:nvGrpSpPr>
        <p:grpSpPr>
          <a:xfrm>
            <a:off x="1988068" y="397326"/>
            <a:ext cx="394277" cy="381587"/>
            <a:chOff x="9880499" y="5412531"/>
            <a:chExt cx="602889" cy="601122"/>
          </a:xfrm>
        </p:grpSpPr>
        <p:sp>
          <p:nvSpPr>
            <p:cNvPr id="92" name="Oval 62">
              <a:extLst>
                <a:ext uri="{FF2B5EF4-FFF2-40B4-BE49-F238E27FC236}">
                  <a16:creationId xmlns="" xmlns:a16="http://schemas.microsoft.com/office/drawing/2014/main" id="{0A3E7296-1CCD-4B6F-AC4F-F0FB8B9D030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880499" y="5412531"/>
              <a:ext cx="602889" cy="601122"/>
            </a:xfrm>
            <a:prstGeom prst="ellipse">
              <a:avLst/>
            </a:prstGeom>
            <a:solidFill>
              <a:srgbClr val="002B6A"/>
            </a:solidFill>
            <a:ln w="34925">
              <a:solidFill>
                <a:srgbClr val="DEEBF7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IN">
                <a:solidFill>
                  <a:prstClr val="black"/>
                </a:solidFill>
                <a:latin typeface="Signika Negative"/>
              </a:endParaRPr>
            </a:p>
          </p:txBody>
        </p:sp>
        <p:pic>
          <p:nvPicPr>
            <p:cNvPr id="93" name="Graphic 31" descr="Pie chart">
              <a:extLst>
                <a:ext uri="{FF2B5EF4-FFF2-40B4-BE49-F238E27FC236}">
                  <a16:creationId xmlns="" xmlns:a16="http://schemas.microsoft.com/office/drawing/2014/main" id="{E1D84DEA-F8DC-46AE-B5B7-2C07CA48B19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=""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021013" y="5552162"/>
              <a:ext cx="321861" cy="321861"/>
            </a:xfrm>
            <a:prstGeom prst="rect">
              <a:avLst/>
            </a:prstGeom>
          </p:spPr>
        </p:pic>
      </p:grpSp>
      <p:sp>
        <p:nvSpPr>
          <p:cNvPr id="94" name="Shape 4830">
            <a:extLst>
              <a:ext uri="{FF2B5EF4-FFF2-40B4-BE49-F238E27FC236}">
                <a16:creationId xmlns:a16="http://schemas.microsoft.com/office/drawing/2014/main" xmlns="" id="{8024A8D8-C156-4504-BDFD-66768B98B27C}"/>
              </a:ext>
            </a:extLst>
          </p:cNvPr>
          <p:cNvSpPr>
            <a:spLocks/>
          </p:cNvSpPr>
          <p:nvPr/>
        </p:nvSpPr>
        <p:spPr bwMode="auto">
          <a:xfrm>
            <a:off x="2309207" y="2037346"/>
            <a:ext cx="380726" cy="338029"/>
          </a:xfrm>
          <a:custGeom>
            <a:avLst/>
            <a:gdLst>
              <a:gd name="T0" fmla="*/ 60000 w 120000"/>
              <a:gd name="T1" fmla="*/ 114544 h 120000"/>
              <a:gd name="T2" fmla="*/ 5455 w 120000"/>
              <a:gd name="T3" fmla="*/ 60000 h 120000"/>
              <a:gd name="T4" fmla="*/ 60000 w 120000"/>
              <a:gd name="T5" fmla="*/ 5455 h 120000"/>
              <a:gd name="T6" fmla="*/ 114544 w 120000"/>
              <a:gd name="T7" fmla="*/ 60000 h 120000"/>
              <a:gd name="T8" fmla="*/ 60000 w 120000"/>
              <a:gd name="T9" fmla="*/ 114544 h 120000"/>
              <a:gd name="T10" fmla="*/ 60000 w 120000"/>
              <a:gd name="T11" fmla="*/ 0 h 120000"/>
              <a:gd name="T12" fmla="*/ 0 w 120000"/>
              <a:gd name="T13" fmla="*/ 60000 h 120000"/>
              <a:gd name="T14" fmla="*/ 60000 w 120000"/>
              <a:gd name="T15" fmla="*/ 120000 h 120000"/>
              <a:gd name="T16" fmla="*/ 120000 w 120000"/>
              <a:gd name="T17" fmla="*/ 60000 h 120000"/>
              <a:gd name="T18" fmla="*/ 60000 w 120000"/>
              <a:gd name="T19" fmla="*/ 0 h 120000"/>
              <a:gd name="T20" fmla="*/ 59288 w 120000"/>
              <a:gd name="T21" fmla="*/ 35455 h 120000"/>
              <a:gd name="T22" fmla="*/ 55805 w 120000"/>
              <a:gd name="T23" fmla="*/ 35888 h 120000"/>
              <a:gd name="T24" fmla="*/ 49472 w 120000"/>
              <a:gd name="T25" fmla="*/ 37977 h 120000"/>
              <a:gd name="T26" fmla="*/ 39294 w 120000"/>
              <a:gd name="T27" fmla="*/ 49200 h 120000"/>
              <a:gd name="T28" fmla="*/ 38666 w 120000"/>
              <a:gd name="T29" fmla="*/ 51811 h 120000"/>
              <a:gd name="T30" fmla="*/ 43577 w 120000"/>
              <a:gd name="T31" fmla="*/ 66422 h 120000"/>
              <a:gd name="T32" fmla="*/ 46433 w 120000"/>
              <a:gd name="T33" fmla="*/ 66594 h 120000"/>
              <a:gd name="T34" fmla="*/ 46883 w 120000"/>
              <a:gd name="T35" fmla="*/ 64683 h 120000"/>
              <a:gd name="T36" fmla="*/ 47327 w 120000"/>
              <a:gd name="T37" fmla="*/ 62944 h 120000"/>
              <a:gd name="T38" fmla="*/ 45811 w 120000"/>
              <a:gd name="T39" fmla="*/ 60772 h 120000"/>
              <a:gd name="T40" fmla="*/ 44555 w 120000"/>
              <a:gd name="T41" fmla="*/ 56072 h 120000"/>
              <a:gd name="T42" fmla="*/ 44650 w 120000"/>
              <a:gd name="T43" fmla="*/ 55288 h 120000"/>
              <a:gd name="T44" fmla="*/ 45811 w 120000"/>
              <a:gd name="T45" fmla="*/ 49983 h 120000"/>
              <a:gd name="T46" fmla="*/ 56077 w 120000"/>
              <a:gd name="T47" fmla="*/ 41372 h 120000"/>
              <a:gd name="T48" fmla="*/ 62150 w 120000"/>
              <a:gd name="T49" fmla="*/ 40850 h 120000"/>
              <a:gd name="T50" fmla="*/ 65183 w 120000"/>
              <a:gd name="T51" fmla="*/ 41372 h 120000"/>
              <a:gd name="T52" fmla="*/ 72950 w 120000"/>
              <a:gd name="T53" fmla="*/ 47983 h 120000"/>
              <a:gd name="T54" fmla="*/ 73483 w 120000"/>
              <a:gd name="T55" fmla="*/ 56683 h 120000"/>
              <a:gd name="T56" fmla="*/ 72861 w 120000"/>
              <a:gd name="T57" fmla="*/ 60161 h 120000"/>
              <a:gd name="T58" fmla="*/ 64822 w 120000"/>
              <a:gd name="T59" fmla="*/ 69377 h 120000"/>
              <a:gd name="T60" fmla="*/ 58755 w 120000"/>
              <a:gd name="T61" fmla="*/ 66338 h 120000"/>
              <a:gd name="T62" fmla="*/ 58400 w 120000"/>
              <a:gd name="T63" fmla="*/ 63988 h 120000"/>
              <a:gd name="T64" fmla="*/ 61255 w 120000"/>
              <a:gd name="T65" fmla="*/ 54072 h 120000"/>
              <a:gd name="T66" fmla="*/ 57950 w 120000"/>
              <a:gd name="T67" fmla="*/ 47638 h 120000"/>
              <a:gd name="T68" fmla="*/ 51522 w 120000"/>
              <a:gd name="T69" fmla="*/ 51722 h 120000"/>
              <a:gd name="T70" fmla="*/ 50983 w 120000"/>
              <a:gd name="T71" fmla="*/ 58072 h 120000"/>
              <a:gd name="T72" fmla="*/ 51788 w 120000"/>
              <a:gd name="T73" fmla="*/ 61033 h 120000"/>
              <a:gd name="T74" fmla="*/ 49738 w 120000"/>
              <a:gd name="T75" fmla="*/ 69122 h 120000"/>
              <a:gd name="T76" fmla="*/ 47772 w 120000"/>
              <a:gd name="T77" fmla="*/ 77211 h 120000"/>
              <a:gd name="T78" fmla="*/ 47150 w 120000"/>
              <a:gd name="T79" fmla="*/ 80950 h 120000"/>
              <a:gd name="T80" fmla="*/ 47150 w 120000"/>
              <a:gd name="T81" fmla="*/ 82777 h 120000"/>
              <a:gd name="T82" fmla="*/ 47327 w 120000"/>
              <a:gd name="T83" fmla="*/ 87127 h 120000"/>
              <a:gd name="T84" fmla="*/ 47594 w 120000"/>
              <a:gd name="T85" fmla="*/ 89300 h 120000"/>
              <a:gd name="T86" fmla="*/ 47772 w 120000"/>
              <a:gd name="T87" fmla="*/ 90000 h 120000"/>
              <a:gd name="T88" fmla="*/ 50983 w 120000"/>
              <a:gd name="T89" fmla="*/ 86172 h 120000"/>
              <a:gd name="T90" fmla="*/ 53844 w 120000"/>
              <a:gd name="T91" fmla="*/ 80866 h 120000"/>
              <a:gd name="T92" fmla="*/ 55272 w 120000"/>
              <a:gd name="T93" fmla="*/ 75383 h 120000"/>
              <a:gd name="T94" fmla="*/ 56433 w 120000"/>
              <a:gd name="T95" fmla="*/ 71033 h 120000"/>
              <a:gd name="T96" fmla="*/ 56522 w 120000"/>
              <a:gd name="T97" fmla="*/ 71033 h 120000"/>
              <a:gd name="T98" fmla="*/ 58222 w 120000"/>
              <a:gd name="T99" fmla="*/ 72861 h 120000"/>
              <a:gd name="T100" fmla="*/ 67233 w 120000"/>
              <a:gd name="T101" fmla="*/ 74688 h 120000"/>
              <a:gd name="T102" fmla="*/ 76877 w 120000"/>
              <a:gd name="T103" fmla="*/ 68855 h 120000"/>
              <a:gd name="T104" fmla="*/ 80627 w 120000"/>
              <a:gd name="T105" fmla="*/ 61466 h 120000"/>
              <a:gd name="T106" fmla="*/ 81522 w 120000"/>
              <a:gd name="T107" fmla="*/ 57116 h 120000"/>
              <a:gd name="T108" fmla="*/ 80183 w 120000"/>
              <a:gd name="T109" fmla="*/ 46677 h 120000"/>
              <a:gd name="T110" fmla="*/ 59288 w 120000"/>
              <a:gd name="T111" fmla="*/ 35455 h 120000"/>
              <a:gd name="T112" fmla="*/ 0 w 120000"/>
              <a:gd name="T113" fmla="*/ 0 h 120000"/>
              <a:gd name="T114" fmla="*/ 120000 w 120000"/>
              <a:gd name="T115" fmla="*/ 120000 h 120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T112" t="T113" r="T114" b="T115"/>
            <a:pathLst>
              <a:path w="120000" h="120000" extrusionOk="0">
                <a:moveTo>
                  <a:pt x="60000" y="114544"/>
                </a:moveTo>
                <a:cubicBezTo>
                  <a:pt x="29872" y="114544"/>
                  <a:pt x="5455" y="90127"/>
                  <a:pt x="5455" y="60000"/>
                </a:cubicBezTo>
                <a:cubicBezTo>
                  <a:pt x="5455" y="29877"/>
                  <a:pt x="29872" y="5455"/>
                  <a:pt x="60000" y="5455"/>
                </a:cubicBezTo>
                <a:cubicBezTo>
                  <a:pt x="90127" y="5455"/>
                  <a:pt x="114544" y="29877"/>
                  <a:pt x="114544" y="60000"/>
                </a:cubicBezTo>
                <a:cubicBezTo>
                  <a:pt x="114544" y="90127"/>
                  <a:pt x="90127" y="114544"/>
                  <a:pt x="60000" y="114544"/>
                </a:cubicBezTo>
                <a:moveTo>
                  <a:pt x="60000" y="0"/>
                </a:moveTo>
                <a:cubicBezTo>
                  <a:pt x="26866" y="0"/>
                  <a:pt x="0" y="26861"/>
                  <a:pt x="0" y="60000"/>
                </a:cubicBezTo>
                <a:cubicBezTo>
                  <a:pt x="0" y="93138"/>
                  <a:pt x="26866" y="120000"/>
                  <a:pt x="60000" y="120000"/>
                </a:cubicBezTo>
                <a:cubicBezTo>
                  <a:pt x="93133" y="120000"/>
                  <a:pt x="120000" y="93138"/>
                  <a:pt x="120000" y="60000"/>
                </a:cubicBezTo>
                <a:cubicBezTo>
                  <a:pt x="120000" y="26861"/>
                  <a:pt x="93133" y="0"/>
                  <a:pt x="60000" y="0"/>
                </a:cubicBezTo>
                <a:moveTo>
                  <a:pt x="59288" y="35455"/>
                </a:moveTo>
                <a:cubicBezTo>
                  <a:pt x="58133" y="35605"/>
                  <a:pt x="56972" y="35750"/>
                  <a:pt x="55805" y="35888"/>
                </a:cubicBezTo>
                <a:cubicBezTo>
                  <a:pt x="53622" y="36433"/>
                  <a:pt x="51238" y="36944"/>
                  <a:pt x="49472" y="37977"/>
                </a:cubicBezTo>
                <a:cubicBezTo>
                  <a:pt x="44750" y="40738"/>
                  <a:pt x="41483" y="43961"/>
                  <a:pt x="39294" y="49200"/>
                </a:cubicBezTo>
                <a:cubicBezTo>
                  <a:pt x="38938" y="50050"/>
                  <a:pt x="38927" y="50872"/>
                  <a:pt x="38666" y="51811"/>
                </a:cubicBezTo>
                <a:cubicBezTo>
                  <a:pt x="36988" y="57916"/>
                  <a:pt x="39966" y="64238"/>
                  <a:pt x="43577" y="66422"/>
                </a:cubicBezTo>
                <a:cubicBezTo>
                  <a:pt x="44272" y="66844"/>
                  <a:pt x="45855" y="67588"/>
                  <a:pt x="46433" y="66594"/>
                </a:cubicBezTo>
                <a:cubicBezTo>
                  <a:pt x="46755" y="66050"/>
                  <a:pt x="46683" y="65322"/>
                  <a:pt x="46883" y="64683"/>
                </a:cubicBezTo>
                <a:cubicBezTo>
                  <a:pt x="47011" y="64266"/>
                  <a:pt x="47422" y="63472"/>
                  <a:pt x="47327" y="62944"/>
                </a:cubicBezTo>
                <a:cubicBezTo>
                  <a:pt x="47166" y="62055"/>
                  <a:pt x="46211" y="61488"/>
                  <a:pt x="45811" y="60772"/>
                </a:cubicBezTo>
                <a:cubicBezTo>
                  <a:pt x="44994" y="59316"/>
                  <a:pt x="44955" y="58022"/>
                  <a:pt x="44555" y="56072"/>
                </a:cubicBezTo>
                <a:cubicBezTo>
                  <a:pt x="44588" y="55811"/>
                  <a:pt x="44616" y="55550"/>
                  <a:pt x="44650" y="55288"/>
                </a:cubicBezTo>
                <a:cubicBezTo>
                  <a:pt x="44766" y="53105"/>
                  <a:pt x="45133" y="51533"/>
                  <a:pt x="45811" y="49983"/>
                </a:cubicBezTo>
                <a:cubicBezTo>
                  <a:pt x="47783" y="45427"/>
                  <a:pt x="50955" y="42888"/>
                  <a:pt x="56077" y="41372"/>
                </a:cubicBezTo>
                <a:cubicBezTo>
                  <a:pt x="57222" y="41033"/>
                  <a:pt x="60455" y="40488"/>
                  <a:pt x="62150" y="40850"/>
                </a:cubicBezTo>
                <a:cubicBezTo>
                  <a:pt x="63161" y="41027"/>
                  <a:pt x="64172" y="41194"/>
                  <a:pt x="65183" y="41372"/>
                </a:cubicBezTo>
                <a:cubicBezTo>
                  <a:pt x="68850" y="42527"/>
                  <a:pt x="71522" y="44655"/>
                  <a:pt x="72950" y="47983"/>
                </a:cubicBezTo>
                <a:cubicBezTo>
                  <a:pt x="73844" y="50055"/>
                  <a:pt x="74105" y="54022"/>
                  <a:pt x="73483" y="56683"/>
                </a:cubicBezTo>
                <a:cubicBezTo>
                  <a:pt x="73188" y="57938"/>
                  <a:pt x="73238" y="59022"/>
                  <a:pt x="72861" y="60161"/>
                </a:cubicBezTo>
                <a:cubicBezTo>
                  <a:pt x="71472" y="64383"/>
                  <a:pt x="69433" y="68294"/>
                  <a:pt x="64822" y="69377"/>
                </a:cubicBezTo>
                <a:cubicBezTo>
                  <a:pt x="61783" y="70100"/>
                  <a:pt x="59505" y="68244"/>
                  <a:pt x="58755" y="66338"/>
                </a:cubicBezTo>
                <a:cubicBezTo>
                  <a:pt x="58544" y="65811"/>
                  <a:pt x="58188" y="64872"/>
                  <a:pt x="58400" y="63988"/>
                </a:cubicBezTo>
                <a:cubicBezTo>
                  <a:pt x="59200" y="60561"/>
                  <a:pt x="60361" y="57494"/>
                  <a:pt x="61255" y="54072"/>
                </a:cubicBezTo>
                <a:cubicBezTo>
                  <a:pt x="62105" y="50811"/>
                  <a:pt x="60488" y="48238"/>
                  <a:pt x="57950" y="47638"/>
                </a:cubicBezTo>
                <a:cubicBezTo>
                  <a:pt x="54794" y="46883"/>
                  <a:pt x="52355" y="49811"/>
                  <a:pt x="51522" y="51722"/>
                </a:cubicBezTo>
                <a:cubicBezTo>
                  <a:pt x="50861" y="53244"/>
                  <a:pt x="50461" y="56050"/>
                  <a:pt x="50983" y="58072"/>
                </a:cubicBezTo>
                <a:cubicBezTo>
                  <a:pt x="51150" y="58716"/>
                  <a:pt x="51927" y="60433"/>
                  <a:pt x="51788" y="61033"/>
                </a:cubicBezTo>
                <a:cubicBezTo>
                  <a:pt x="51183" y="63677"/>
                  <a:pt x="50488" y="66522"/>
                  <a:pt x="49738" y="69122"/>
                </a:cubicBezTo>
                <a:cubicBezTo>
                  <a:pt x="48955" y="71827"/>
                  <a:pt x="48533" y="74594"/>
                  <a:pt x="47772" y="77211"/>
                </a:cubicBezTo>
                <a:cubicBezTo>
                  <a:pt x="47422" y="78411"/>
                  <a:pt x="47438" y="79700"/>
                  <a:pt x="47150" y="80950"/>
                </a:cubicBezTo>
                <a:lnTo>
                  <a:pt x="47150" y="82777"/>
                </a:lnTo>
                <a:cubicBezTo>
                  <a:pt x="46888" y="83933"/>
                  <a:pt x="47083" y="85988"/>
                  <a:pt x="47327" y="87127"/>
                </a:cubicBezTo>
                <a:cubicBezTo>
                  <a:pt x="47483" y="87861"/>
                  <a:pt x="47233" y="88766"/>
                  <a:pt x="47594" y="89300"/>
                </a:cubicBezTo>
                <a:cubicBezTo>
                  <a:pt x="47600" y="89688"/>
                  <a:pt x="47650" y="89777"/>
                  <a:pt x="47772" y="90000"/>
                </a:cubicBezTo>
                <a:cubicBezTo>
                  <a:pt x="48888" y="89966"/>
                  <a:pt x="50433" y="87027"/>
                  <a:pt x="50983" y="86172"/>
                </a:cubicBezTo>
                <a:cubicBezTo>
                  <a:pt x="52050" y="84533"/>
                  <a:pt x="53033" y="82783"/>
                  <a:pt x="53844" y="80866"/>
                </a:cubicBezTo>
                <a:cubicBezTo>
                  <a:pt x="54572" y="79138"/>
                  <a:pt x="54688" y="77227"/>
                  <a:pt x="55272" y="75383"/>
                </a:cubicBezTo>
                <a:cubicBezTo>
                  <a:pt x="55694" y="74050"/>
                  <a:pt x="56294" y="72494"/>
                  <a:pt x="56433" y="71033"/>
                </a:cubicBezTo>
                <a:lnTo>
                  <a:pt x="56522" y="71033"/>
                </a:lnTo>
                <a:cubicBezTo>
                  <a:pt x="56755" y="71833"/>
                  <a:pt x="57594" y="72416"/>
                  <a:pt x="58222" y="72861"/>
                </a:cubicBezTo>
                <a:cubicBezTo>
                  <a:pt x="60183" y="74261"/>
                  <a:pt x="63561" y="75555"/>
                  <a:pt x="67233" y="74688"/>
                </a:cubicBezTo>
                <a:cubicBezTo>
                  <a:pt x="71388" y="73705"/>
                  <a:pt x="74700" y="71755"/>
                  <a:pt x="76877" y="68855"/>
                </a:cubicBezTo>
                <a:cubicBezTo>
                  <a:pt x="78483" y="66727"/>
                  <a:pt x="79694" y="64261"/>
                  <a:pt x="80627" y="61466"/>
                </a:cubicBezTo>
                <a:cubicBezTo>
                  <a:pt x="81088" y="60094"/>
                  <a:pt x="81183" y="58572"/>
                  <a:pt x="81522" y="57116"/>
                </a:cubicBezTo>
                <a:cubicBezTo>
                  <a:pt x="82372" y="53466"/>
                  <a:pt x="81238" y="49072"/>
                  <a:pt x="80183" y="46677"/>
                </a:cubicBezTo>
                <a:cubicBezTo>
                  <a:pt x="76977" y="39433"/>
                  <a:pt x="70166" y="35300"/>
                  <a:pt x="59288" y="35455"/>
                </a:cubicBezTo>
              </a:path>
            </a:pathLst>
          </a:custGeom>
          <a:solidFill>
            <a:srgbClr val="2B2E6E"/>
          </a:solidFill>
          <a:ln>
            <a:noFill/>
          </a:ln>
        </p:spPr>
        <p:txBody>
          <a:bodyPr lIns="19038" tIns="19038" rIns="19038" bIns="19038" anchor="ctr"/>
          <a:lstStyle/>
          <a:p>
            <a:pPr defTabSz="914400"/>
            <a:endParaRPr lang="en-US" b="1" kern="0" dirty="0" smtClean="0">
              <a:ln w="18000">
                <a:solidFill>
                  <a:srgbClr val="2B2E6E">
                    <a:satMod val="140000"/>
                  </a:srgbClr>
                </a:solidFill>
                <a:prstDash val="solid"/>
                <a:miter lim="800000"/>
              </a:ln>
              <a:noFill/>
              <a:effectLst>
                <a:outerShdw blurRad="25500" dist="23000" dir="7020000" algn="tl">
                  <a:srgbClr val="000000">
                    <a:alpha val="50000"/>
                  </a:srgbClr>
                </a:outerShdw>
              </a:effectLst>
            </a:endParaRPr>
          </a:p>
        </p:txBody>
      </p:sp>
      <p:sp>
        <p:nvSpPr>
          <p:cNvPr id="95" name="Shape 4826">
            <a:extLst>
              <a:ext uri="{FF2B5EF4-FFF2-40B4-BE49-F238E27FC236}">
                <a16:creationId xmlns:a16="http://schemas.microsoft.com/office/drawing/2014/main" xmlns="" id="{7B3438BD-8947-41EE-83CD-4DD06CC9CF0C}"/>
              </a:ext>
            </a:extLst>
          </p:cNvPr>
          <p:cNvSpPr>
            <a:spLocks/>
          </p:cNvSpPr>
          <p:nvPr/>
        </p:nvSpPr>
        <p:spPr bwMode="auto">
          <a:xfrm>
            <a:off x="2356268" y="774589"/>
            <a:ext cx="251993" cy="309055"/>
          </a:xfrm>
          <a:custGeom>
            <a:avLst/>
            <a:gdLst>
              <a:gd name="T0" fmla="*/ 60000 w 120000"/>
              <a:gd name="T1" fmla="*/ 27272 h 120000"/>
              <a:gd name="T2" fmla="*/ 6666 w 120000"/>
              <a:gd name="T3" fmla="*/ 16361 h 120000"/>
              <a:gd name="T4" fmla="*/ 60000 w 120000"/>
              <a:gd name="T5" fmla="*/ 5455 h 120000"/>
              <a:gd name="T6" fmla="*/ 113333 w 120000"/>
              <a:gd name="T7" fmla="*/ 16361 h 120000"/>
              <a:gd name="T8" fmla="*/ 60000 w 120000"/>
              <a:gd name="T9" fmla="*/ 27272 h 120000"/>
              <a:gd name="T10" fmla="*/ 113333 w 120000"/>
              <a:gd name="T11" fmla="*/ 38183 h 120000"/>
              <a:gd name="T12" fmla="*/ 60000 w 120000"/>
              <a:gd name="T13" fmla="*/ 49088 h 120000"/>
              <a:gd name="T14" fmla="*/ 6666 w 120000"/>
              <a:gd name="T15" fmla="*/ 38183 h 120000"/>
              <a:gd name="T16" fmla="*/ 6666 w 120000"/>
              <a:gd name="T17" fmla="*/ 23838 h 120000"/>
              <a:gd name="T18" fmla="*/ 60000 w 120000"/>
              <a:gd name="T19" fmla="*/ 32727 h 120000"/>
              <a:gd name="T20" fmla="*/ 113333 w 120000"/>
              <a:gd name="T21" fmla="*/ 23838 h 120000"/>
              <a:gd name="T22" fmla="*/ 113333 w 120000"/>
              <a:gd name="T23" fmla="*/ 38183 h 120000"/>
              <a:gd name="T24" fmla="*/ 60000 w 120000"/>
              <a:gd name="T25" fmla="*/ 60000 h 120000"/>
              <a:gd name="T26" fmla="*/ 6666 w 120000"/>
              <a:gd name="T27" fmla="*/ 49088 h 120000"/>
              <a:gd name="T28" fmla="*/ 8300 w 120000"/>
              <a:gd name="T29" fmla="*/ 46455 h 120000"/>
              <a:gd name="T30" fmla="*/ 60000 w 120000"/>
              <a:gd name="T31" fmla="*/ 54544 h 120000"/>
              <a:gd name="T32" fmla="*/ 111700 w 120000"/>
              <a:gd name="T33" fmla="*/ 46455 h 120000"/>
              <a:gd name="T34" fmla="*/ 113333 w 120000"/>
              <a:gd name="T35" fmla="*/ 49088 h 120000"/>
              <a:gd name="T36" fmla="*/ 60000 w 120000"/>
              <a:gd name="T37" fmla="*/ 60000 h 120000"/>
              <a:gd name="T38" fmla="*/ 113333 w 120000"/>
              <a:gd name="T39" fmla="*/ 70911 h 120000"/>
              <a:gd name="T40" fmla="*/ 60000 w 120000"/>
              <a:gd name="T41" fmla="*/ 81816 h 120000"/>
              <a:gd name="T42" fmla="*/ 6666 w 120000"/>
              <a:gd name="T43" fmla="*/ 70911 h 120000"/>
              <a:gd name="T44" fmla="*/ 6666 w 120000"/>
              <a:gd name="T45" fmla="*/ 56566 h 120000"/>
              <a:gd name="T46" fmla="*/ 60000 w 120000"/>
              <a:gd name="T47" fmla="*/ 65455 h 120000"/>
              <a:gd name="T48" fmla="*/ 113333 w 120000"/>
              <a:gd name="T49" fmla="*/ 56566 h 120000"/>
              <a:gd name="T50" fmla="*/ 113333 w 120000"/>
              <a:gd name="T51" fmla="*/ 70911 h 120000"/>
              <a:gd name="T52" fmla="*/ 60000 w 120000"/>
              <a:gd name="T53" fmla="*/ 92727 h 120000"/>
              <a:gd name="T54" fmla="*/ 6666 w 120000"/>
              <a:gd name="T55" fmla="*/ 81816 h 120000"/>
              <a:gd name="T56" fmla="*/ 8300 w 120000"/>
              <a:gd name="T57" fmla="*/ 79183 h 120000"/>
              <a:gd name="T58" fmla="*/ 60000 w 120000"/>
              <a:gd name="T59" fmla="*/ 87272 h 120000"/>
              <a:gd name="T60" fmla="*/ 111700 w 120000"/>
              <a:gd name="T61" fmla="*/ 79183 h 120000"/>
              <a:gd name="T62" fmla="*/ 113333 w 120000"/>
              <a:gd name="T63" fmla="*/ 81816 h 120000"/>
              <a:gd name="T64" fmla="*/ 60000 w 120000"/>
              <a:gd name="T65" fmla="*/ 92727 h 120000"/>
              <a:gd name="T66" fmla="*/ 113333 w 120000"/>
              <a:gd name="T67" fmla="*/ 103638 h 120000"/>
              <a:gd name="T68" fmla="*/ 60000 w 120000"/>
              <a:gd name="T69" fmla="*/ 114544 h 120000"/>
              <a:gd name="T70" fmla="*/ 6666 w 120000"/>
              <a:gd name="T71" fmla="*/ 103638 h 120000"/>
              <a:gd name="T72" fmla="*/ 6666 w 120000"/>
              <a:gd name="T73" fmla="*/ 89294 h 120000"/>
              <a:gd name="T74" fmla="*/ 60000 w 120000"/>
              <a:gd name="T75" fmla="*/ 98183 h 120000"/>
              <a:gd name="T76" fmla="*/ 113333 w 120000"/>
              <a:gd name="T77" fmla="*/ 89294 h 120000"/>
              <a:gd name="T78" fmla="*/ 113333 w 120000"/>
              <a:gd name="T79" fmla="*/ 103638 h 120000"/>
              <a:gd name="T80" fmla="*/ 120000 w 120000"/>
              <a:gd name="T81" fmla="*/ 16361 h 120000"/>
              <a:gd name="T82" fmla="*/ 60000 w 120000"/>
              <a:gd name="T83" fmla="*/ 0 h 120000"/>
              <a:gd name="T84" fmla="*/ 0 w 120000"/>
              <a:gd name="T85" fmla="*/ 16361 h 120000"/>
              <a:gd name="T86" fmla="*/ 0 w 120000"/>
              <a:gd name="T87" fmla="*/ 38183 h 120000"/>
              <a:gd name="T88" fmla="*/ 3488 w 120000"/>
              <a:gd name="T89" fmla="*/ 43638 h 120000"/>
              <a:gd name="T90" fmla="*/ 0 w 120000"/>
              <a:gd name="T91" fmla="*/ 49088 h 120000"/>
              <a:gd name="T92" fmla="*/ 0 w 120000"/>
              <a:gd name="T93" fmla="*/ 70911 h 120000"/>
              <a:gd name="T94" fmla="*/ 3488 w 120000"/>
              <a:gd name="T95" fmla="*/ 76361 h 120000"/>
              <a:gd name="T96" fmla="*/ 0 w 120000"/>
              <a:gd name="T97" fmla="*/ 81816 h 120000"/>
              <a:gd name="T98" fmla="*/ 0 w 120000"/>
              <a:gd name="T99" fmla="*/ 103638 h 120000"/>
              <a:gd name="T100" fmla="*/ 60000 w 120000"/>
              <a:gd name="T101" fmla="*/ 120000 h 120000"/>
              <a:gd name="T102" fmla="*/ 120000 w 120000"/>
              <a:gd name="T103" fmla="*/ 103638 h 120000"/>
              <a:gd name="T104" fmla="*/ 120000 w 120000"/>
              <a:gd name="T105" fmla="*/ 81816 h 120000"/>
              <a:gd name="T106" fmla="*/ 116511 w 120000"/>
              <a:gd name="T107" fmla="*/ 76361 h 120000"/>
              <a:gd name="T108" fmla="*/ 120000 w 120000"/>
              <a:gd name="T109" fmla="*/ 70911 h 120000"/>
              <a:gd name="T110" fmla="*/ 120000 w 120000"/>
              <a:gd name="T111" fmla="*/ 49088 h 120000"/>
              <a:gd name="T112" fmla="*/ 116511 w 120000"/>
              <a:gd name="T113" fmla="*/ 43638 h 120000"/>
              <a:gd name="T114" fmla="*/ 120000 w 120000"/>
              <a:gd name="T115" fmla="*/ 38183 h 120000"/>
              <a:gd name="T116" fmla="*/ 120000 w 120000"/>
              <a:gd name="T117" fmla="*/ 16361 h 120000"/>
              <a:gd name="T118" fmla="*/ 0 w 120000"/>
              <a:gd name="T119" fmla="*/ 0 h 120000"/>
              <a:gd name="T120" fmla="*/ 120000 w 120000"/>
              <a:gd name="T121" fmla="*/ 120000 h 1200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T118" t="T119" r="T120" b="T121"/>
            <a:pathLst>
              <a:path w="120000" h="120000" extrusionOk="0">
                <a:moveTo>
                  <a:pt x="60000" y="27272"/>
                </a:moveTo>
                <a:cubicBezTo>
                  <a:pt x="30544" y="27272"/>
                  <a:pt x="6666" y="22388"/>
                  <a:pt x="6666" y="16361"/>
                </a:cubicBezTo>
                <a:cubicBezTo>
                  <a:pt x="6666" y="10338"/>
                  <a:pt x="30544" y="5455"/>
                  <a:pt x="60000" y="5455"/>
                </a:cubicBezTo>
                <a:cubicBezTo>
                  <a:pt x="89455" y="5455"/>
                  <a:pt x="113333" y="10338"/>
                  <a:pt x="113333" y="16361"/>
                </a:cubicBezTo>
                <a:cubicBezTo>
                  <a:pt x="113333" y="22388"/>
                  <a:pt x="89455" y="27272"/>
                  <a:pt x="60000" y="27272"/>
                </a:cubicBezTo>
                <a:moveTo>
                  <a:pt x="113333" y="38183"/>
                </a:moveTo>
                <a:cubicBezTo>
                  <a:pt x="113333" y="44205"/>
                  <a:pt x="89455" y="49088"/>
                  <a:pt x="60000" y="49088"/>
                </a:cubicBezTo>
                <a:cubicBezTo>
                  <a:pt x="30544" y="49088"/>
                  <a:pt x="6666" y="44205"/>
                  <a:pt x="6666" y="38183"/>
                </a:cubicBezTo>
                <a:lnTo>
                  <a:pt x="6666" y="23838"/>
                </a:lnTo>
                <a:cubicBezTo>
                  <a:pt x="16627" y="29111"/>
                  <a:pt x="36750" y="32727"/>
                  <a:pt x="60000" y="32727"/>
                </a:cubicBezTo>
                <a:cubicBezTo>
                  <a:pt x="83255" y="32727"/>
                  <a:pt x="103372" y="29111"/>
                  <a:pt x="113333" y="23838"/>
                </a:cubicBezTo>
                <a:cubicBezTo>
                  <a:pt x="113333" y="23838"/>
                  <a:pt x="113333" y="38183"/>
                  <a:pt x="113333" y="38183"/>
                </a:cubicBezTo>
                <a:close/>
                <a:moveTo>
                  <a:pt x="60000" y="60000"/>
                </a:moveTo>
                <a:cubicBezTo>
                  <a:pt x="30544" y="60000"/>
                  <a:pt x="6666" y="55116"/>
                  <a:pt x="6666" y="49088"/>
                </a:cubicBezTo>
                <a:cubicBezTo>
                  <a:pt x="6666" y="48177"/>
                  <a:pt x="7272" y="47300"/>
                  <a:pt x="8300" y="46455"/>
                </a:cubicBezTo>
                <a:cubicBezTo>
                  <a:pt x="18722" y="51288"/>
                  <a:pt x="37944" y="54544"/>
                  <a:pt x="60000" y="54544"/>
                </a:cubicBezTo>
                <a:cubicBezTo>
                  <a:pt x="82055" y="54544"/>
                  <a:pt x="101277" y="51288"/>
                  <a:pt x="111700" y="46455"/>
                </a:cubicBezTo>
                <a:cubicBezTo>
                  <a:pt x="112727" y="47300"/>
                  <a:pt x="113333" y="48177"/>
                  <a:pt x="113333" y="49088"/>
                </a:cubicBezTo>
                <a:cubicBezTo>
                  <a:pt x="113333" y="55116"/>
                  <a:pt x="89455" y="60000"/>
                  <a:pt x="60000" y="60000"/>
                </a:cubicBezTo>
                <a:moveTo>
                  <a:pt x="113333" y="70911"/>
                </a:moveTo>
                <a:cubicBezTo>
                  <a:pt x="113333" y="76933"/>
                  <a:pt x="89455" y="81816"/>
                  <a:pt x="60000" y="81816"/>
                </a:cubicBezTo>
                <a:cubicBezTo>
                  <a:pt x="30544" y="81816"/>
                  <a:pt x="6666" y="76933"/>
                  <a:pt x="6666" y="70911"/>
                </a:cubicBezTo>
                <a:lnTo>
                  <a:pt x="6666" y="56566"/>
                </a:lnTo>
                <a:cubicBezTo>
                  <a:pt x="16627" y="61838"/>
                  <a:pt x="36750" y="65455"/>
                  <a:pt x="60000" y="65455"/>
                </a:cubicBezTo>
                <a:cubicBezTo>
                  <a:pt x="83255" y="65455"/>
                  <a:pt x="103372" y="61838"/>
                  <a:pt x="113333" y="56566"/>
                </a:cubicBezTo>
                <a:cubicBezTo>
                  <a:pt x="113333" y="56566"/>
                  <a:pt x="113333" y="70911"/>
                  <a:pt x="113333" y="70911"/>
                </a:cubicBezTo>
                <a:close/>
                <a:moveTo>
                  <a:pt x="60000" y="92727"/>
                </a:moveTo>
                <a:cubicBezTo>
                  <a:pt x="30544" y="92727"/>
                  <a:pt x="6666" y="87844"/>
                  <a:pt x="6666" y="81816"/>
                </a:cubicBezTo>
                <a:cubicBezTo>
                  <a:pt x="6666" y="80905"/>
                  <a:pt x="7272" y="80027"/>
                  <a:pt x="8300" y="79183"/>
                </a:cubicBezTo>
                <a:cubicBezTo>
                  <a:pt x="18722" y="84016"/>
                  <a:pt x="37944" y="87272"/>
                  <a:pt x="60000" y="87272"/>
                </a:cubicBezTo>
                <a:cubicBezTo>
                  <a:pt x="82055" y="87272"/>
                  <a:pt x="101277" y="84016"/>
                  <a:pt x="111700" y="79183"/>
                </a:cubicBezTo>
                <a:cubicBezTo>
                  <a:pt x="112727" y="80027"/>
                  <a:pt x="113333" y="80905"/>
                  <a:pt x="113333" y="81816"/>
                </a:cubicBezTo>
                <a:cubicBezTo>
                  <a:pt x="113333" y="87844"/>
                  <a:pt x="89455" y="92727"/>
                  <a:pt x="60000" y="92727"/>
                </a:cubicBezTo>
                <a:moveTo>
                  <a:pt x="113333" y="103638"/>
                </a:moveTo>
                <a:cubicBezTo>
                  <a:pt x="113333" y="109661"/>
                  <a:pt x="89455" y="114544"/>
                  <a:pt x="60000" y="114544"/>
                </a:cubicBezTo>
                <a:cubicBezTo>
                  <a:pt x="30544" y="114544"/>
                  <a:pt x="6666" y="109661"/>
                  <a:pt x="6666" y="103638"/>
                </a:cubicBezTo>
                <a:lnTo>
                  <a:pt x="6666" y="89294"/>
                </a:lnTo>
                <a:cubicBezTo>
                  <a:pt x="16627" y="94566"/>
                  <a:pt x="36750" y="98183"/>
                  <a:pt x="60000" y="98183"/>
                </a:cubicBezTo>
                <a:cubicBezTo>
                  <a:pt x="83255" y="98183"/>
                  <a:pt x="103372" y="94566"/>
                  <a:pt x="113333" y="89294"/>
                </a:cubicBezTo>
                <a:cubicBezTo>
                  <a:pt x="113333" y="89294"/>
                  <a:pt x="113333" y="103638"/>
                  <a:pt x="113333" y="103638"/>
                </a:cubicBezTo>
                <a:close/>
                <a:moveTo>
                  <a:pt x="120000" y="16361"/>
                </a:moveTo>
                <a:cubicBezTo>
                  <a:pt x="120000" y="7327"/>
                  <a:pt x="93138" y="0"/>
                  <a:pt x="60000" y="0"/>
                </a:cubicBezTo>
                <a:cubicBezTo>
                  <a:pt x="26861" y="0"/>
                  <a:pt x="0" y="7327"/>
                  <a:pt x="0" y="16361"/>
                </a:cubicBezTo>
                <a:lnTo>
                  <a:pt x="0" y="38183"/>
                </a:lnTo>
                <a:cubicBezTo>
                  <a:pt x="0" y="40100"/>
                  <a:pt x="1272" y="41927"/>
                  <a:pt x="3488" y="43638"/>
                </a:cubicBezTo>
                <a:cubicBezTo>
                  <a:pt x="1272" y="45344"/>
                  <a:pt x="0" y="47177"/>
                  <a:pt x="0" y="49088"/>
                </a:cubicBezTo>
                <a:lnTo>
                  <a:pt x="0" y="70911"/>
                </a:lnTo>
                <a:cubicBezTo>
                  <a:pt x="0" y="72827"/>
                  <a:pt x="1272" y="74655"/>
                  <a:pt x="3488" y="76361"/>
                </a:cubicBezTo>
                <a:cubicBezTo>
                  <a:pt x="1272" y="78072"/>
                  <a:pt x="0" y="79905"/>
                  <a:pt x="0" y="81816"/>
                </a:cubicBezTo>
                <a:lnTo>
                  <a:pt x="0" y="103638"/>
                </a:lnTo>
                <a:cubicBezTo>
                  <a:pt x="0" y="112672"/>
                  <a:pt x="26861" y="120000"/>
                  <a:pt x="60000" y="120000"/>
                </a:cubicBezTo>
                <a:cubicBezTo>
                  <a:pt x="93138" y="120000"/>
                  <a:pt x="120000" y="112672"/>
                  <a:pt x="120000" y="103638"/>
                </a:cubicBezTo>
                <a:lnTo>
                  <a:pt x="120000" y="81816"/>
                </a:lnTo>
                <a:cubicBezTo>
                  <a:pt x="120000" y="79905"/>
                  <a:pt x="118727" y="78072"/>
                  <a:pt x="116511" y="76361"/>
                </a:cubicBezTo>
                <a:cubicBezTo>
                  <a:pt x="118727" y="74655"/>
                  <a:pt x="120000" y="72827"/>
                  <a:pt x="120000" y="70911"/>
                </a:cubicBezTo>
                <a:lnTo>
                  <a:pt x="120000" y="49088"/>
                </a:lnTo>
                <a:cubicBezTo>
                  <a:pt x="120000" y="47177"/>
                  <a:pt x="118727" y="45344"/>
                  <a:pt x="116511" y="43638"/>
                </a:cubicBezTo>
                <a:cubicBezTo>
                  <a:pt x="118727" y="41927"/>
                  <a:pt x="120000" y="40100"/>
                  <a:pt x="120000" y="38183"/>
                </a:cubicBezTo>
                <a:cubicBezTo>
                  <a:pt x="120000" y="38183"/>
                  <a:pt x="120000" y="16361"/>
                  <a:pt x="120000" y="1636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lIns="19038" tIns="19038" rIns="19038" bIns="19038" anchor="ctr"/>
          <a:lstStyle/>
          <a:p>
            <a:pPr defTabSz="914400"/>
            <a:endParaRPr lang="en-US" kern="0" dirty="0" smtClean="0">
              <a:solidFill>
                <a:prstClr val="black"/>
              </a:solidFill>
            </a:endParaRPr>
          </a:p>
        </p:txBody>
      </p:sp>
      <p:sp>
        <p:nvSpPr>
          <p:cNvPr id="98" name="Freeform 227">
            <a:extLst>
              <a:ext uri="{FF2B5EF4-FFF2-40B4-BE49-F238E27FC236}">
                <a16:creationId xmlns:a16="http://schemas.microsoft.com/office/drawing/2014/main" xmlns="" id="{242C870F-2CF6-4FA6-831D-B1EF2342EEC8}"/>
              </a:ext>
            </a:extLst>
          </p:cNvPr>
          <p:cNvSpPr>
            <a:spLocks noEditPoints="1"/>
          </p:cNvSpPr>
          <p:nvPr/>
        </p:nvSpPr>
        <p:spPr bwMode="auto">
          <a:xfrm>
            <a:off x="315088" y="591979"/>
            <a:ext cx="395623" cy="365217"/>
          </a:xfrm>
          <a:custGeom>
            <a:avLst/>
            <a:gdLst>
              <a:gd name="T0" fmla="*/ 15 w 29"/>
              <a:gd name="T1" fmla="*/ 0 h 29"/>
              <a:gd name="T2" fmla="*/ 13 w 29"/>
              <a:gd name="T3" fmla="*/ 14 h 29"/>
              <a:gd name="T4" fmla="*/ 13 w 29"/>
              <a:gd name="T5" fmla="*/ 15 h 29"/>
              <a:gd name="T6" fmla="*/ 12 w 29"/>
              <a:gd name="T7" fmla="*/ 15 h 29"/>
              <a:gd name="T8" fmla="*/ 10 w 29"/>
              <a:gd name="T9" fmla="*/ 15 h 29"/>
              <a:gd name="T10" fmla="*/ 9 w 29"/>
              <a:gd name="T11" fmla="*/ 15 h 29"/>
              <a:gd name="T12" fmla="*/ 8 w 29"/>
              <a:gd name="T13" fmla="*/ 14 h 29"/>
              <a:gd name="T14" fmla="*/ 8 w 29"/>
              <a:gd name="T15" fmla="*/ 11 h 29"/>
              <a:gd name="T16" fmla="*/ 8 w 29"/>
              <a:gd name="T17" fmla="*/ 10 h 29"/>
              <a:gd name="T18" fmla="*/ 9 w 29"/>
              <a:gd name="T19" fmla="*/ 9 h 29"/>
              <a:gd name="T20" fmla="*/ 9 w 29"/>
              <a:gd name="T21" fmla="*/ 9 h 29"/>
              <a:gd name="T22" fmla="*/ 9 w 29"/>
              <a:gd name="T23" fmla="*/ 9 h 29"/>
              <a:gd name="T24" fmla="*/ 10 w 29"/>
              <a:gd name="T25" fmla="*/ 9 h 29"/>
              <a:gd name="T26" fmla="*/ 12 w 29"/>
              <a:gd name="T27" fmla="*/ 9 h 29"/>
              <a:gd name="T28" fmla="*/ 13 w 29"/>
              <a:gd name="T29" fmla="*/ 10 h 29"/>
              <a:gd name="T30" fmla="*/ 13 w 29"/>
              <a:gd name="T31" fmla="*/ 10 h 29"/>
              <a:gd name="T32" fmla="*/ 10 w 29"/>
              <a:gd name="T33" fmla="*/ 13 h 29"/>
              <a:gd name="T34" fmla="*/ 10 w 29"/>
              <a:gd name="T35" fmla="*/ 13 h 29"/>
              <a:gd name="T36" fmla="*/ 10 w 29"/>
              <a:gd name="T37" fmla="*/ 13 h 29"/>
              <a:gd name="T38" fmla="*/ 10 w 29"/>
              <a:gd name="T39" fmla="*/ 13 h 29"/>
              <a:gd name="T40" fmla="*/ 10 w 29"/>
              <a:gd name="T41" fmla="*/ 13 h 29"/>
              <a:gd name="T42" fmla="*/ 10 w 29"/>
              <a:gd name="T43" fmla="*/ 11 h 29"/>
              <a:gd name="T44" fmla="*/ 10 w 29"/>
              <a:gd name="T45" fmla="*/ 10 h 29"/>
              <a:gd name="T46" fmla="*/ 10 w 29"/>
              <a:gd name="T47" fmla="*/ 10 h 29"/>
              <a:gd name="T48" fmla="*/ 11 w 29"/>
              <a:gd name="T49" fmla="*/ 10 h 29"/>
              <a:gd name="T50" fmla="*/ 12 w 29"/>
              <a:gd name="T51" fmla="*/ 10 h 29"/>
              <a:gd name="T52" fmla="*/ 12 w 29"/>
              <a:gd name="T53" fmla="*/ 11 h 29"/>
              <a:gd name="T54" fmla="*/ 12 w 29"/>
              <a:gd name="T55" fmla="*/ 11 h 29"/>
              <a:gd name="T56" fmla="*/ 12 w 29"/>
              <a:gd name="T57" fmla="*/ 13 h 29"/>
              <a:gd name="T58" fmla="*/ 12 w 29"/>
              <a:gd name="T59" fmla="*/ 13 h 29"/>
              <a:gd name="T60" fmla="*/ 11 w 29"/>
              <a:gd name="T61" fmla="*/ 13 h 29"/>
              <a:gd name="T62" fmla="*/ 19 w 29"/>
              <a:gd name="T63" fmla="*/ 9 h 29"/>
              <a:gd name="T64" fmla="*/ 12 w 29"/>
              <a:gd name="T65" fmla="*/ 21 h 29"/>
              <a:gd name="T66" fmla="*/ 10 w 29"/>
              <a:gd name="T67" fmla="*/ 20 h 29"/>
              <a:gd name="T68" fmla="*/ 18 w 29"/>
              <a:gd name="T69" fmla="*/ 9 h 29"/>
              <a:gd name="T70" fmla="*/ 19 w 29"/>
              <a:gd name="T71" fmla="*/ 9 h 29"/>
              <a:gd name="T72" fmla="*/ 22 w 29"/>
              <a:gd name="T73" fmla="*/ 19 h 29"/>
              <a:gd name="T74" fmla="*/ 21 w 29"/>
              <a:gd name="T75" fmla="*/ 20 h 29"/>
              <a:gd name="T76" fmla="*/ 21 w 29"/>
              <a:gd name="T77" fmla="*/ 20 h 29"/>
              <a:gd name="T78" fmla="*/ 20 w 29"/>
              <a:gd name="T79" fmla="*/ 21 h 29"/>
              <a:gd name="T80" fmla="*/ 18 w 29"/>
              <a:gd name="T81" fmla="*/ 21 h 29"/>
              <a:gd name="T82" fmla="*/ 17 w 29"/>
              <a:gd name="T83" fmla="*/ 20 h 29"/>
              <a:gd name="T84" fmla="*/ 16 w 29"/>
              <a:gd name="T85" fmla="*/ 20 h 29"/>
              <a:gd name="T86" fmla="*/ 16 w 29"/>
              <a:gd name="T87" fmla="*/ 17 h 29"/>
              <a:gd name="T88" fmla="*/ 16 w 29"/>
              <a:gd name="T89" fmla="*/ 15 h 29"/>
              <a:gd name="T90" fmla="*/ 17 w 29"/>
              <a:gd name="T91" fmla="*/ 15 h 29"/>
              <a:gd name="T92" fmla="*/ 19 w 29"/>
              <a:gd name="T93" fmla="*/ 14 h 29"/>
              <a:gd name="T94" fmla="*/ 20 w 29"/>
              <a:gd name="T95" fmla="*/ 14 h 29"/>
              <a:gd name="T96" fmla="*/ 21 w 29"/>
              <a:gd name="T97" fmla="*/ 15 h 29"/>
              <a:gd name="T98" fmla="*/ 22 w 29"/>
              <a:gd name="T99" fmla="*/ 16 h 29"/>
              <a:gd name="T100" fmla="*/ 18 w 29"/>
              <a:gd name="T101" fmla="*/ 19 h 29"/>
              <a:gd name="T102" fmla="*/ 18 w 29"/>
              <a:gd name="T103" fmla="*/ 18 h 29"/>
              <a:gd name="T104" fmla="*/ 18 w 29"/>
              <a:gd name="T105" fmla="*/ 16 h 29"/>
              <a:gd name="T106" fmla="*/ 19 w 29"/>
              <a:gd name="T107" fmla="*/ 16 h 29"/>
              <a:gd name="T108" fmla="*/ 20 w 29"/>
              <a:gd name="T109" fmla="*/ 16 h 29"/>
              <a:gd name="T110" fmla="*/ 20 w 29"/>
              <a:gd name="T111" fmla="*/ 19 h 29"/>
              <a:gd name="T112" fmla="*/ 15 w 29"/>
              <a:gd name="T113" fmla="*/ 4 h 29"/>
              <a:gd name="T114" fmla="*/ 15 w 29"/>
              <a:gd name="T115" fmla="*/ 2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9" h="29">
                <a:moveTo>
                  <a:pt x="15" y="0"/>
                </a:moveTo>
                <a:cubicBezTo>
                  <a:pt x="7" y="0"/>
                  <a:pt x="0" y="7"/>
                  <a:pt x="0" y="15"/>
                </a:cubicBezTo>
                <a:cubicBezTo>
                  <a:pt x="0" y="23"/>
                  <a:pt x="7" y="29"/>
                  <a:pt x="15" y="29"/>
                </a:cubicBezTo>
                <a:cubicBezTo>
                  <a:pt x="23" y="29"/>
                  <a:pt x="29" y="23"/>
                  <a:pt x="29" y="15"/>
                </a:cubicBezTo>
                <a:cubicBezTo>
                  <a:pt x="29" y="7"/>
                  <a:pt x="23" y="0"/>
                  <a:pt x="15" y="0"/>
                </a:cubicBezTo>
                <a:close/>
                <a:moveTo>
                  <a:pt x="14" y="11"/>
                </a:moveTo>
                <a:cubicBezTo>
                  <a:pt x="14" y="12"/>
                  <a:pt x="14" y="12"/>
                  <a:pt x="14" y="12"/>
                </a:cubicBezTo>
                <a:cubicBezTo>
                  <a:pt x="14" y="13"/>
                  <a:pt x="14" y="13"/>
                  <a:pt x="14" y="13"/>
                </a:cubicBezTo>
                <a:cubicBezTo>
                  <a:pt x="13" y="13"/>
                  <a:pt x="13" y="13"/>
                  <a:pt x="13" y="13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4"/>
                  <a:pt x="13" y="14"/>
                </a:cubicBezTo>
                <a:cubicBezTo>
                  <a:pt x="13" y="14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3" y="15"/>
                  <a:pt x="13" y="15"/>
                  <a:pt x="13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2" y="15"/>
                  <a:pt x="12" y="15"/>
                  <a:pt x="12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10" y="15"/>
                  <a:pt x="10" y="15"/>
                  <a:pt x="10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4"/>
                  <a:pt x="8" y="14"/>
                </a:cubicBezTo>
                <a:cubicBezTo>
                  <a:pt x="8" y="14"/>
                  <a:pt x="8" y="13"/>
                  <a:pt x="8" y="13"/>
                </a:cubicBezTo>
                <a:cubicBezTo>
                  <a:pt x="8" y="13"/>
                  <a:pt x="8" y="13"/>
                  <a:pt x="8" y="13"/>
                </a:cubicBezTo>
                <a:cubicBezTo>
                  <a:pt x="8" y="13"/>
                  <a:pt x="8" y="13"/>
                  <a:pt x="8" y="12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1"/>
                </a:cubicBezTo>
                <a:cubicBezTo>
                  <a:pt x="8" y="11"/>
                  <a:pt x="8" y="11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10"/>
                  <a:pt x="8" y="10"/>
                </a:cubicBezTo>
                <a:cubicBezTo>
                  <a:pt x="8" y="10"/>
                  <a:pt x="8" y="9"/>
                  <a:pt x="8" y="9"/>
                </a:cubicBezTo>
                <a:cubicBezTo>
                  <a:pt x="8" y="9"/>
                  <a:pt x="8" y="9"/>
                  <a:pt x="8" y="9"/>
                </a:cubicBezTo>
                <a:cubicBezTo>
                  <a:pt x="8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9" y="9"/>
                </a:cubicBezTo>
                <a:cubicBezTo>
                  <a:pt x="9" y="9"/>
                  <a:pt x="9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0" y="9"/>
                  <a:pt x="10" y="9"/>
                </a:cubicBezTo>
                <a:cubicBezTo>
                  <a:pt x="10" y="9"/>
                  <a:pt x="11" y="9"/>
                  <a:pt x="11" y="9"/>
                </a:cubicBezTo>
                <a:cubicBezTo>
                  <a:pt x="11" y="9"/>
                  <a:pt x="11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2" y="9"/>
                </a:cubicBezTo>
                <a:cubicBezTo>
                  <a:pt x="12" y="9"/>
                  <a:pt x="12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9"/>
                  <a:pt x="13" y="9"/>
                </a:cubicBezTo>
                <a:cubicBezTo>
                  <a:pt x="13" y="9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0"/>
                  <a:pt x="13" y="10"/>
                  <a:pt x="13" y="10"/>
                </a:cubicBezTo>
                <a:cubicBezTo>
                  <a:pt x="13" y="11"/>
                  <a:pt x="13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ubicBezTo>
                  <a:pt x="14" y="11"/>
                  <a:pt x="14" y="11"/>
                  <a:pt x="14" y="11"/>
                </a:cubicBezTo>
                <a:close/>
                <a:moveTo>
                  <a:pt x="11" y="13"/>
                </a:moveTo>
                <a:cubicBezTo>
                  <a:pt x="11" y="13"/>
                  <a:pt x="11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1"/>
                  <a:pt x="10" y="11"/>
                  <a:pt x="10" y="11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0" y="10"/>
                  <a:pt x="10" y="10"/>
                </a:cubicBezTo>
                <a:cubicBezTo>
                  <a:pt x="10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1" y="10"/>
                  <a:pt x="11" y="10"/>
                  <a:pt x="11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0"/>
                  <a:pt x="12" y="10"/>
                </a:cubicBezTo>
                <a:cubicBezTo>
                  <a:pt x="12" y="10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1"/>
                  <a:pt x="12" y="11"/>
                  <a:pt x="12" y="11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3"/>
                  <a:pt x="12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3"/>
                </a:cubicBezTo>
                <a:close/>
                <a:moveTo>
                  <a:pt x="19" y="9"/>
                </a:move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2" y="21"/>
                  <a:pt x="12" y="21"/>
                  <a:pt x="12" y="21"/>
                </a:cubicBezTo>
                <a:cubicBezTo>
                  <a:pt x="11" y="21"/>
                  <a:pt x="11" y="21"/>
                  <a:pt x="11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1"/>
                  <a:pt x="10" y="21"/>
                  <a:pt x="10" y="21"/>
                </a:cubicBezTo>
                <a:cubicBezTo>
                  <a:pt x="10" y="20"/>
                  <a:pt x="10" y="20"/>
                  <a:pt x="10" y="20"/>
                </a:cubicBezTo>
                <a:cubicBezTo>
                  <a:pt x="10" y="20"/>
                  <a:pt x="10" y="20"/>
                  <a:pt x="10" y="20"/>
                </a:cubicBezTo>
                <a:cubicBezTo>
                  <a:pt x="17" y="9"/>
                  <a:pt x="17" y="9"/>
                  <a:pt x="17" y="9"/>
                </a:cubicBezTo>
                <a:cubicBezTo>
                  <a:pt x="17" y="9"/>
                  <a:pt x="17" y="9"/>
                  <a:pt x="17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8" y="9"/>
                  <a:pt x="18" y="9"/>
                  <a:pt x="18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20" y="9"/>
                  <a:pt x="20" y="9"/>
                  <a:pt x="20" y="9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9"/>
                  <a:pt x="19" y="9"/>
                  <a:pt x="19" y="9"/>
                </a:cubicBezTo>
                <a:close/>
                <a:moveTo>
                  <a:pt x="22" y="17"/>
                </a:moveTo>
                <a:cubicBezTo>
                  <a:pt x="22" y="18"/>
                  <a:pt x="22" y="18"/>
                  <a:pt x="22" y="18"/>
                </a:cubicBezTo>
                <a:cubicBezTo>
                  <a:pt x="22" y="18"/>
                  <a:pt x="22" y="18"/>
                  <a:pt x="22" y="19"/>
                </a:cubicBezTo>
                <a:cubicBezTo>
                  <a:pt x="22" y="19"/>
                  <a:pt x="22" y="19"/>
                  <a:pt x="22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1" y="20"/>
                  <a:pt x="21" y="20"/>
                </a:cubicBezTo>
                <a:cubicBezTo>
                  <a:pt x="21" y="20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1"/>
                  <a:pt x="19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1"/>
                  <a:pt x="18" y="21"/>
                  <a:pt x="18" y="21"/>
                </a:cubicBezTo>
                <a:cubicBezTo>
                  <a:pt x="17" y="21"/>
                  <a:pt x="17" y="21"/>
                  <a:pt x="17" y="21"/>
                </a:cubicBezTo>
                <a:cubicBezTo>
                  <a:pt x="17" y="21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7" y="20"/>
                </a:cubicBezTo>
                <a:cubicBezTo>
                  <a:pt x="17" y="20"/>
                  <a:pt x="17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20"/>
                  <a:pt x="16" y="20"/>
                </a:cubicBezTo>
                <a:cubicBezTo>
                  <a:pt x="16" y="20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9"/>
                  <a:pt x="16" y="19"/>
                  <a:pt x="16" y="19"/>
                </a:cubicBezTo>
                <a:cubicBezTo>
                  <a:pt x="16" y="18"/>
                  <a:pt x="16" y="18"/>
                  <a:pt x="16" y="18"/>
                </a:cubicBezTo>
                <a:cubicBezTo>
                  <a:pt x="16" y="17"/>
                  <a:pt x="16" y="17"/>
                  <a:pt x="16" y="17"/>
                </a:cubicBezTo>
                <a:cubicBezTo>
                  <a:pt x="16" y="17"/>
                  <a:pt x="16" y="17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6"/>
                  <a:pt x="16" y="16"/>
                </a:cubicBezTo>
                <a:cubicBezTo>
                  <a:pt x="16" y="16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6" y="15"/>
                  <a:pt x="16" y="15"/>
                  <a:pt x="16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5"/>
                  <a:pt x="17" y="15"/>
                  <a:pt x="17" y="15"/>
                </a:cubicBezTo>
                <a:cubicBezTo>
                  <a:pt x="17" y="14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8" y="14"/>
                  <a:pt x="19" y="14"/>
                  <a:pt x="19" y="14"/>
                </a:cubicBezTo>
                <a:cubicBezTo>
                  <a:pt x="19" y="14"/>
                  <a:pt x="19" y="14"/>
                  <a:pt x="19" y="14"/>
                </a:cubicBezTo>
                <a:cubicBezTo>
                  <a:pt x="19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5"/>
                  <a:pt x="21" y="15"/>
                </a:cubicBezTo>
                <a:cubicBezTo>
                  <a:pt x="21" y="15"/>
                  <a:pt x="21" y="16"/>
                  <a:pt x="21" y="16"/>
                </a:cubicBezTo>
                <a:cubicBezTo>
                  <a:pt x="21" y="16"/>
                  <a:pt x="21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6"/>
                  <a:pt x="22" y="16"/>
                  <a:pt x="22" y="16"/>
                </a:cubicBezTo>
                <a:cubicBezTo>
                  <a:pt x="22" y="17"/>
                  <a:pt x="22" y="17"/>
                  <a:pt x="22" y="17"/>
                </a:cubicBezTo>
                <a:close/>
                <a:moveTo>
                  <a:pt x="19" y="19"/>
                </a:moveTo>
                <a:cubicBezTo>
                  <a:pt x="19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9"/>
                </a:cubicBezTo>
                <a:cubicBezTo>
                  <a:pt x="18" y="19"/>
                  <a:pt x="18" y="19"/>
                  <a:pt x="18" y="18"/>
                </a:cubicBezTo>
                <a:cubicBezTo>
                  <a:pt x="18" y="18"/>
                  <a:pt x="18" y="18"/>
                  <a:pt x="18" y="18"/>
                </a:cubicBezTo>
                <a:cubicBezTo>
                  <a:pt x="18" y="17"/>
                  <a:pt x="18" y="17"/>
                  <a:pt x="18" y="17"/>
                </a:cubicBezTo>
                <a:cubicBezTo>
                  <a:pt x="18" y="17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8" y="16"/>
                  <a:pt x="18" y="16"/>
                </a:cubicBezTo>
                <a:cubicBezTo>
                  <a:pt x="18" y="16"/>
                  <a:pt x="19" y="16"/>
                  <a:pt x="19" y="16"/>
                </a:cubicBezTo>
                <a:cubicBezTo>
                  <a:pt x="19" y="16"/>
                  <a:pt x="19" y="16"/>
                  <a:pt x="19" y="16"/>
                </a:cubicBezTo>
                <a:cubicBezTo>
                  <a:pt x="19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0" y="16"/>
                  <a:pt x="20" y="17"/>
                  <a:pt x="20" y="17"/>
                </a:cubicBezTo>
                <a:cubicBezTo>
                  <a:pt x="20" y="18"/>
                  <a:pt x="20" y="18"/>
                  <a:pt x="20" y="18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20" y="19"/>
                </a:cubicBezTo>
                <a:cubicBezTo>
                  <a:pt x="20" y="19"/>
                  <a:pt x="20" y="19"/>
                  <a:pt x="19" y="19"/>
                </a:cubicBezTo>
                <a:cubicBezTo>
                  <a:pt x="19" y="19"/>
                  <a:pt x="19" y="19"/>
                  <a:pt x="19" y="19"/>
                </a:cubicBezTo>
                <a:close/>
                <a:moveTo>
                  <a:pt x="15" y="4"/>
                </a:moveTo>
                <a:cubicBezTo>
                  <a:pt x="21" y="4"/>
                  <a:pt x="26" y="9"/>
                  <a:pt x="26" y="15"/>
                </a:cubicBezTo>
                <a:cubicBezTo>
                  <a:pt x="26" y="21"/>
                  <a:pt x="21" y="26"/>
                  <a:pt x="15" y="26"/>
                </a:cubicBezTo>
                <a:cubicBezTo>
                  <a:pt x="9" y="26"/>
                  <a:pt x="4" y="21"/>
                  <a:pt x="4" y="15"/>
                </a:cubicBezTo>
                <a:cubicBezTo>
                  <a:pt x="4" y="9"/>
                  <a:pt x="9" y="4"/>
                  <a:pt x="15" y="4"/>
                </a:cubicBezTo>
                <a:close/>
                <a:moveTo>
                  <a:pt x="15" y="2"/>
                </a:moveTo>
                <a:cubicBezTo>
                  <a:pt x="22" y="2"/>
                  <a:pt x="27" y="8"/>
                  <a:pt x="27" y="15"/>
                </a:cubicBezTo>
                <a:cubicBezTo>
                  <a:pt x="27" y="22"/>
                  <a:pt x="22" y="27"/>
                  <a:pt x="15" y="27"/>
                </a:cubicBezTo>
                <a:cubicBezTo>
                  <a:pt x="8" y="27"/>
                  <a:pt x="2" y="22"/>
                  <a:pt x="2" y="15"/>
                </a:cubicBezTo>
                <a:cubicBezTo>
                  <a:pt x="2" y="8"/>
                  <a:pt x="8" y="2"/>
                  <a:pt x="15" y="2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lIns="121889" tIns="60944" rIns="121889" bIns="60944"/>
          <a:lstStyle/>
          <a:p>
            <a:pPr defTabSz="914400">
              <a:defRPr/>
            </a:pPr>
            <a:endParaRPr lang="en-US" sz="1866" kern="0" dirty="0">
              <a:solidFill>
                <a:prstClr val="black"/>
              </a:solidFill>
            </a:endParaRPr>
          </a:p>
        </p:txBody>
      </p:sp>
      <p:sp>
        <p:nvSpPr>
          <p:cNvPr id="99" name="Прямоугольник 98"/>
          <p:cNvSpPr/>
          <p:nvPr/>
        </p:nvSpPr>
        <p:spPr>
          <a:xfrm>
            <a:off x="2166204" y="312008"/>
            <a:ext cx="5249637" cy="1015546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ПРОГРАММНЫЕ И НЕПРОГРАММНЫЕ НАПРАВЛЕНИЯ ДЕЯТЕЛЬНОСТИ </a:t>
            </a:r>
          </a:p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2024-2026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100" name="Rectangle 81"/>
          <p:cNvSpPr>
            <a:spLocks noChangeArrowheads="1"/>
          </p:cNvSpPr>
          <p:nvPr/>
        </p:nvSpPr>
        <p:spPr bwMode="auto">
          <a:xfrm>
            <a:off x="3184756" y="1511438"/>
            <a:ext cx="5271624" cy="60789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16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В 2024-2026 годах в </a:t>
            </a:r>
            <a:r>
              <a:rPr lang="ru-RU" altLang="ru-RU" sz="16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местном </a:t>
            </a:r>
            <a:r>
              <a:rPr lang="ru-RU" altLang="ru-RU" sz="16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бюджете планируется  </a:t>
            </a:r>
            <a:r>
              <a:rPr lang="ru-RU" altLang="ru-RU" sz="16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реализация </a:t>
            </a:r>
            <a:r>
              <a:rPr lang="ru-RU" altLang="ru-RU" sz="1800" b="1" u="sng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19</a:t>
            </a:r>
            <a:r>
              <a:rPr lang="ru-RU" altLang="ru-RU" sz="16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ru-RU" altLang="ru-RU" sz="16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муниципальных программ</a:t>
            </a:r>
            <a:endParaRPr lang="ru-RU" altLang="ru-RU" sz="1600" b="1" dirty="0">
              <a:ln>
                <a:solidFill>
                  <a:prstClr val="white"/>
                </a:solidFill>
              </a:ln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102" name="AutoShape 76"/>
          <p:cNvSpPr>
            <a:spLocks noChangeArrowheads="1"/>
          </p:cNvSpPr>
          <p:nvPr/>
        </p:nvSpPr>
        <p:spPr bwMode="auto">
          <a:xfrm>
            <a:off x="3635899" y="3558749"/>
            <a:ext cx="1166563" cy="1067851"/>
          </a:xfrm>
          <a:prstGeom prst="can">
            <a:avLst>
              <a:gd name="adj" fmla="val 18025"/>
            </a:avLst>
          </a:prstGeom>
          <a:gradFill rotWithShape="0">
            <a:gsLst>
              <a:gs pos="41000">
                <a:srgbClr val="FFFF99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3" name="AutoShape 76"/>
          <p:cNvSpPr>
            <a:spLocks noChangeArrowheads="1"/>
          </p:cNvSpPr>
          <p:nvPr/>
        </p:nvSpPr>
        <p:spPr bwMode="auto">
          <a:xfrm>
            <a:off x="5407656" y="3651869"/>
            <a:ext cx="1165210" cy="979157"/>
          </a:xfrm>
          <a:prstGeom prst="can">
            <a:avLst>
              <a:gd name="adj" fmla="val 19258"/>
            </a:avLst>
          </a:prstGeom>
          <a:gradFill rotWithShape="0">
            <a:gsLst>
              <a:gs pos="41000">
                <a:srgbClr val="FFFF99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4" name="AutoShape 76"/>
          <p:cNvSpPr>
            <a:spLocks noChangeArrowheads="1"/>
          </p:cNvSpPr>
          <p:nvPr/>
        </p:nvSpPr>
        <p:spPr bwMode="auto">
          <a:xfrm>
            <a:off x="7236299" y="3939902"/>
            <a:ext cx="1166562" cy="691125"/>
          </a:xfrm>
          <a:prstGeom prst="can">
            <a:avLst>
              <a:gd name="adj" fmla="val 21566"/>
            </a:avLst>
          </a:prstGeom>
          <a:gradFill rotWithShape="0">
            <a:gsLst>
              <a:gs pos="41000">
                <a:srgbClr val="FFFF99"/>
              </a:gs>
              <a:gs pos="100000">
                <a:srgbClr val="FF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5" name="Rectangle 14"/>
          <p:cNvSpPr>
            <a:spLocks noChangeArrowheads="1"/>
          </p:cNvSpPr>
          <p:nvPr/>
        </p:nvSpPr>
        <p:spPr bwMode="auto">
          <a:xfrm>
            <a:off x="3629044" y="4663391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4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106" name="Rectangle 14"/>
          <p:cNvSpPr>
            <a:spLocks noChangeArrowheads="1"/>
          </p:cNvSpPr>
          <p:nvPr/>
        </p:nvSpPr>
        <p:spPr bwMode="auto">
          <a:xfrm>
            <a:off x="5406305" y="4661870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5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107" name="Rectangle 14"/>
          <p:cNvSpPr>
            <a:spLocks noChangeArrowheads="1"/>
          </p:cNvSpPr>
          <p:nvPr/>
        </p:nvSpPr>
        <p:spPr bwMode="auto">
          <a:xfrm>
            <a:off x="7211155" y="4661870"/>
            <a:ext cx="1350963" cy="33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 lIns="83860" tIns="41930" rIns="83860" bIns="41930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202</a:t>
            </a:r>
            <a:r>
              <a:rPr lang="ru-RU" sz="1600" b="1" dirty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6</a:t>
            </a:r>
            <a:r>
              <a:rPr 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charset="0"/>
              </a:rPr>
              <a:t> ГОД</a:t>
            </a:r>
            <a:endParaRPr lang="ru-RU" sz="1600" b="1" dirty="0">
              <a:solidFill>
                <a:srgbClr val="000000"/>
              </a:solidFill>
              <a:latin typeface="Arial Black" panose="020B0A04020102020204" pitchFamily="34" charset="0"/>
              <a:cs typeface="Arial" charset="0"/>
            </a:endParaRPr>
          </a:p>
        </p:txBody>
      </p:sp>
      <p:sp>
        <p:nvSpPr>
          <p:cNvPr id="110" name="AutoShape 60"/>
          <p:cNvSpPr>
            <a:spLocks noChangeArrowheads="1"/>
          </p:cNvSpPr>
          <p:nvPr/>
        </p:nvSpPr>
        <p:spPr bwMode="auto">
          <a:xfrm>
            <a:off x="7236299" y="3138802"/>
            <a:ext cx="1161508" cy="704124"/>
          </a:xfrm>
          <a:prstGeom prst="can">
            <a:avLst>
              <a:gd name="adj" fmla="val 21641"/>
            </a:avLst>
          </a:prstGeom>
          <a:gradFill>
            <a:gsLst>
              <a:gs pos="13000">
                <a:schemeClr val="accent5">
                  <a:lumMod val="40000"/>
                  <a:lumOff val="60000"/>
                </a:schemeClr>
              </a:gs>
              <a:gs pos="98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</a:pPr>
            <a:endParaRPr lang="ru-RU" altLang="ru-RU" sz="2200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111" name="AutoShape 60"/>
          <p:cNvSpPr>
            <a:spLocks noChangeArrowheads="1"/>
          </p:cNvSpPr>
          <p:nvPr/>
        </p:nvSpPr>
        <p:spPr bwMode="auto">
          <a:xfrm>
            <a:off x="3635899" y="2809510"/>
            <a:ext cx="1166400" cy="712878"/>
          </a:xfrm>
          <a:prstGeom prst="can">
            <a:avLst>
              <a:gd name="adj" fmla="val 21641"/>
            </a:avLst>
          </a:prstGeom>
          <a:gradFill>
            <a:gsLst>
              <a:gs pos="13000">
                <a:schemeClr val="accent5">
                  <a:lumMod val="40000"/>
                  <a:lumOff val="60000"/>
                </a:schemeClr>
              </a:gs>
              <a:gs pos="98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</a:pPr>
            <a:endParaRPr lang="ru-RU" altLang="ru-RU" sz="2200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112" name="AutoShape 60"/>
          <p:cNvSpPr>
            <a:spLocks noChangeArrowheads="1"/>
          </p:cNvSpPr>
          <p:nvPr/>
        </p:nvSpPr>
        <p:spPr bwMode="auto">
          <a:xfrm>
            <a:off x="5432977" y="2924136"/>
            <a:ext cx="1166400" cy="680463"/>
          </a:xfrm>
          <a:prstGeom prst="can">
            <a:avLst>
              <a:gd name="adj" fmla="val 21641"/>
            </a:avLst>
          </a:prstGeom>
          <a:gradFill>
            <a:gsLst>
              <a:gs pos="13000">
                <a:schemeClr val="accent5">
                  <a:lumMod val="40000"/>
                  <a:lumOff val="60000"/>
                </a:schemeClr>
              </a:gs>
              <a:gs pos="98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</a:pPr>
            <a:endParaRPr lang="ru-RU" altLang="ru-RU" sz="2200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113" name="Rectangle 78">
            <a:extLst>
              <a:ext uri="{FF2B5EF4-FFF2-40B4-BE49-F238E27FC236}">
                <a16:creationId xmlns="" xmlns:a16="http://schemas.microsoft.com/office/drawing/2014/main" id="{FEFE87AA-4F3F-48A5-9012-DE103DF22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93739" y="2397898"/>
            <a:ext cx="1338301" cy="39245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11 396</a:t>
            </a:r>
            <a:endParaRPr lang="en-US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4" name="Rectangle 78">
            <a:extLst>
              <a:ext uri="{FF2B5EF4-FFF2-40B4-BE49-F238E27FC236}">
                <a16:creationId xmlns="" xmlns:a16="http://schemas.microsoft.com/office/drawing/2014/main" id="{FEFE87AA-4F3F-48A5-9012-DE103DF22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18440" y="2260025"/>
            <a:ext cx="940403" cy="7002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endParaRPr lang="ru-RU" altLang="ru-RU" sz="2000" b="1" dirty="0" smtClean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9 051</a:t>
            </a:r>
            <a:endParaRPr lang="en-US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6" name="Rectangle 77"/>
          <p:cNvSpPr>
            <a:spLocks noChangeArrowheads="1"/>
          </p:cNvSpPr>
          <p:nvPr/>
        </p:nvSpPr>
        <p:spPr bwMode="auto">
          <a:xfrm>
            <a:off x="3677288" y="3838882"/>
            <a:ext cx="1089483" cy="515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9 867</a:t>
            </a:r>
            <a:endParaRPr lang="en-US" alt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</a:t>
            </a: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87 %</a:t>
            </a:r>
            <a:endParaRPr lang="ru-RU" alt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8" name="Rectangle 77"/>
          <p:cNvSpPr>
            <a:spLocks noChangeArrowheads="1"/>
          </p:cNvSpPr>
          <p:nvPr/>
        </p:nvSpPr>
        <p:spPr bwMode="auto">
          <a:xfrm>
            <a:off x="5444843" y="3746190"/>
            <a:ext cx="1089482" cy="7310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endParaRPr lang="ru-RU" altLang="ru-RU" sz="1400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7 602</a:t>
            </a: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84 %</a:t>
            </a:r>
            <a:endParaRPr lang="ru-RU" alt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9" name="Rectangle 77"/>
          <p:cNvSpPr>
            <a:spLocks noChangeArrowheads="1"/>
          </p:cNvSpPr>
          <p:nvPr/>
        </p:nvSpPr>
        <p:spPr bwMode="auto">
          <a:xfrm>
            <a:off x="7277131" y="4092829"/>
            <a:ext cx="1089483" cy="515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6 928</a:t>
            </a: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82 %</a:t>
            </a:r>
            <a:endParaRPr lang="ru-RU" alt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20" name="Rectangle 78"/>
          <p:cNvSpPr>
            <a:spLocks noChangeArrowheads="1"/>
          </p:cNvSpPr>
          <p:nvPr/>
        </p:nvSpPr>
        <p:spPr bwMode="auto">
          <a:xfrm>
            <a:off x="3728791" y="2990071"/>
            <a:ext cx="1062231" cy="515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en-US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1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529</a:t>
            </a:r>
            <a:endParaRPr lang="ru-RU" altLang="ru-RU" sz="1400" b="1" dirty="0">
              <a:solidFill>
                <a:srgbClr val="000000"/>
              </a:solidFill>
              <a:latin typeface="Calibri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>
                <a:solidFill>
                  <a:srgbClr val="000000"/>
                </a:solidFill>
                <a:latin typeface="Calibri"/>
                <a:cs typeface="Times New Roman" pitchFamily="18" charset="0"/>
              </a:rPr>
              <a:t>или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13 %</a:t>
            </a:r>
            <a:endParaRPr lang="ru-RU" altLang="ru-RU" sz="1400" b="1" dirty="0">
              <a:solidFill>
                <a:srgbClr val="000000"/>
              </a:solidFill>
              <a:latin typeface="Calibri"/>
              <a:cs typeface="Times New Roman" pitchFamily="18" charset="0"/>
            </a:endParaRPr>
          </a:p>
        </p:txBody>
      </p:sp>
      <p:sp>
        <p:nvSpPr>
          <p:cNvPr id="121" name="Rectangle 78"/>
          <p:cNvSpPr>
            <a:spLocks noChangeArrowheads="1"/>
          </p:cNvSpPr>
          <p:nvPr/>
        </p:nvSpPr>
        <p:spPr bwMode="auto">
          <a:xfrm>
            <a:off x="5580154" y="2790067"/>
            <a:ext cx="816971" cy="7310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endParaRPr lang="ru-RU" altLang="ru-RU" sz="1400" b="1" dirty="0" smtClean="0">
              <a:solidFill>
                <a:srgbClr val="000000"/>
              </a:solidFill>
              <a:latin typeface="Calibri"/>
              <a:cs typeface="Times New Roman" pitchFamily="18" charset="0"/>
            </a:endParaRP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en-US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1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449</a:t>
            </a: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или 16%</a:t>
            </a:r>
            <a:endParaRPr lang="ru-RU" altLang="ru-RU" sz="1400" b="1" dirty="0">
              <a:solidFill>
                <a:srgbClr val="000000"/>
              </a:solidFill>
              <a:latin typeface="Calibri"/>
              <a:cs typeface="Times New Roman" pitchFamily="18" charset="0"/>
            </a:endParaRPr>
          </a:p>
        </p:txBody>
      </p:sp>
      <p:sp>
        <p:nvSpPr>
          <p:cNvPr id="122" name="Rectangle 78"/>
          <p:cNvSpPr>
            <a:spLocks noChangeArrowheads="1"/>
          </p:cNvSpPr>
          <p:nvPr/>
        </p:nvSpPr>
        <p:spPr bwMode="auto">
          <a:xfrm>
            <a:off x="7236299" y="3242843"/>
            <a:ext cx="1080732" cy="51556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en-US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1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554</a:t>
            </a:r>
          </a:p>
          <a:p>
            <a:pPr algn="ctr" defTabSz="914400" eaLnBrk="1" hangingPunct="1">
              <a:spcBef>
                <a:spcPct val="0"/>
              </a:spcBef>
              <a:buFontTx/>
              <a:buNone/>
            </a:pPr>
            <a:r>
              <a:rPr lang="ru-RU" altLang="ru-RU" sz="1400" b="1" dirty="0" smtClean="0">
                <a:solidFill>
                  <a:srgbClr val="000000"/>
                </a:solidFill>
                <a:latin typeface="Calibri"/>
                <a:cs typeface="Times New Roman" pitchFamily="18" charset="0"/>
              </a:rPr>
              <a:t>или 18 %</a:t>
            </a:r>
            <a:endParaRPr lang="ru-RU" altLang="ru-RU" sz="1400" b="1" dirty="0">
              <a:solidFill>
                <a:srgbClr val="000000"/>
              </a:solidFill>
              <a:latin typeface="Calibri"/>
              <a:cs typeface="Times New Roman" pitchFamily="18" charset="0"/>
            </a:endParaRPr>
          </a:p>
        </p:txBody>
      </p:sp>
      <p:sp>
        <p:nvSpPr>
          <p:cNvPr id="109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211155" y="107910"/>
            <a:ext cx="1854372" cy="342905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11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76157" y="135448"/>
            <a:ext cx="275300" cy="256299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2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6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7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8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9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0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1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2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3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34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29436" y="425311"/>
            <a:ext cx="118107" cy="9950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35" name="TextBox 134"/>
          <p:cNvSpPr txBox="1"/>
          <p:nvPr/>
        </p:nvSpPr>
        <p:spPr>
          <a:xfrm>
            <a:off x="7694019" y="81483"/>
            <a:ext cx="141768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136" name="Freeform 1259"/>
          <p:cNvSpPr>
            <a:spLocks/>
          </p:cNvSpPr>
          <p:nvPr/>
        </p:nvSpPr>
        <p:spPr bwMode="auto">
          <a:xfrm>
            <a:off x="1573548" y="2990071"/>
            <a:ext cx="2020191" cy="54157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1500" b="1" dirty="0" smtClean="0">
                <a:solidFill>
                  <a:srgbClr val="000000"/>
                </a:solidFill>
              </a:rPr>
              <a:t>Непрограммные</a:t>
            </a:r>
          </a:p>
          <a:p>
            <a:pPr algn="ctr" defTabSz="912510"/>
            <a:r>
              <a:rPr lang="ru-RU" sz="1500" b="1" dirty="0" smtClean="0">
                <a:solidFill>
                  <a:srgbClr val="000000"/>
                </a:solidFill>
              </a:rPr>
              <a:t>расходы</a:t>
            </a:r>
            <a:endParaRPr lang="en-US" sz="1500" b="1" dirty="0">
              <a:solidFill>
                <a:srgbClr val="000000"/>
              </a:solidFill>
            </a:endParaRPr>
          </a:p>
        </p:txBody>
      </p:sp>
      <p:sp>
        <p:nvSpPr>
          <p:cNvPr id="137" name="Freeform 1259"/>
          <p:cNvSpPr>
            <a:spLocks/>
          </p:cNvSpPr>
          <p:nvPr/>
        </p:nvSpPr>
        <p:spPr bwMode="auto">
          <a:xfrm>
            <a:off x="1566478" y="3842925"/>
            <a:ext cx="2020191" cy="54157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1500" b="1" dirty="0">
                <a:solidFill>
                  <a:srgbClr val="000000"/>
                </a:solidFill>
              </a:rPr>
              <a:t>П</a:t>
            </a:r>
            <a:r>
              <a:rPr lang="ru-RU" sz="1500" b="1" dirty="0" smtClean="0">
                <a:solidFill>
                  <a:srgbClr val="000000"/>
                </a:solidFill>
              </a:rPr>
              <a:t>рограммные</a:t>
            </a:r>
          </a:p>
          <a:p>
            <a:pPr algn="ctr" defTabSz="912510"/>
            <a:r>
              <a:rPr lang="ru-RU" sz="1500" b="1" dirty="0" smtClean="0">
                <a:solidFill>
                  <a:srgbClr val="000000"/>
                </a:solidFill>
              </a:rPr>
              <a:t>расходы</a:t>
            </a:r>
            <a:endParaRPr lang="en-US" sz="1500" b="1" dirty="0">
              <a:solidFill>
                <a:srgbClr val="000000"/>
              </a:solidFill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236298" y="2774081"/>
            <a:ext cx="108073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8 </a:t>
            </a: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482</a:t>
            </a:r>
            <a:endParaRPr lang="en-US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2603476"/>
      </p:ext>
    </p:extLst>
  </p:cSld>
  <p:clrMapOvr>
    <a:masterClrMapping/>
  </p:clrMapOvr>
  <p:transition spd="slow">
    <p:cover/>
  </p:transition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39"/>
          <p:cNvSpPr>
            <a:spLocks noEditPoints="1"/>
          </p:cNvSpPr>
          <p:nvPr/>
        </p:nvSpPr>
        <p:spPr bwMode="auto">
          <a:xfrm>
            <a:off x="1741312" y="92212"/>
            <a:ext cx="5021021" cy="103666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xmlns="" id="{6128A854-C898-4A87-856C-02F071849E8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968" r="21968"/>
          <a:stretch>
            <a:fillRect/>
          </a:stretch>
        </p:blipFill>
        <p:spPr>
          <a:xfrm>
            <a:off x="714203" y="1110887"/>
            <a:ext cx="3080326" cy="3670199"/>
          </a:xfrm>
          <a:blipFill>
            <a:blip r:embed="rId5"/>
            <a:stretch>
              <a:fillRect/>
            </a:stretch>
          </a:blipFill>
        </p:spPr>
      </p:pic>
      <p:sp>
        <p:nvSpPr>
          <p:cNvPr id="9" name="Freeform: Shape 8">
            <a:extLst>
              <a:ext uri="{FF2B5EF4-FFF2-40B4-BE49-F238E27FC236}">
                <a16:creationId xmlns:a16="http://schemas.microsoft.com/office/drawing/2014/main" xmlns="" id="{880578AF-FE41-44E0-9B69-2DD8BD36CA15}"/>
              </a:ext>
            </a:extLst>
          </p:cNvPr>
          <p:cNvSpPr/>
          <p:nvPr/>
        </p:nvSpPr>
        <p:spPr>
          <a:xfrm rot="18900000">
            <a:off x="1078572" y="2064903"/>
            <a:ext cx="1747282" cy="1786681"/>
          </a:xfrm>
          <a:custGeom>
            <a:avLst/>
            <a:gdLst>
              <a:gd name="connsiteX0" fmla="*/ 5430386 w 6187556"/>
              <a:gd name="connsiteY0" fmla="*/ 757169 h 6187555"/>
              <a:gd name="connsiteX1" fmla="*/ 757170 w 6187556"/>
              <a:gd name="connsiteY1" fmla="*/ 757169 h 6187555"/>
              <a:gd name="connsiteX2" fmla="*/ 757170 w 6187556"/>
              <a:gd name="connsiteY2" fmla="*/ 5430385 h 6187555"/>
              <a:gd name="connsiteX3" fmla="*/ 5430386 w 6187556"/>
              <a:gd name="connsiteY3" fmla="*/ 5430385 h 6187555"/>
              <a:gd name="connsiteX4" fmla="*/ 6187555 w 6187556"/>
              <a:gd name="connsiteY4" fmla="*/ 0 h 6187555"/>
              <a:gd name="connsiteX5" fmla="*/ 6187556 w 6187556"/>
              <a:gd name="connsiteY5" fmla="*/ 6187555 h 6187555"/>
              <a:gd name="connsiteX6" fmla="*/ 0 w 6187556"/>
              <a:gd name="connsiteY6" fmla="*/ 6187555 h 6187555"/>
              <a:gd name="connsiteX7" fmla="*/ 1 w 6187556"/>
              <a:gd name="connsiteY7" fmla="*/ 0 h 6187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187556" h="6187555">
                <a:moveTo>
                  <a:pt x="5430386" y="757169"/>
                </a:moveTo>
                <a:lnTo>
                  <a:pt x="757170" y="757169"/>
                </a:lnTo>
                <a:lnTo>
                  <a:pt x="757170" y="5430385"/>
                </a:lnTo>
                <a:lnTo>
                  <a:pt x="5430386" y="5430385"/>
                </a:lnTo>
                <a:close/>
                <a:moveTo>
                  <a:pt x="6187555" y="0"/>
                </a:moveTo>
                <a:lnTo>
                  <a:pt x="6187556" y="6187555"/>
                </a:lnTo>
                <a:lnTo>
                  <a:pt x="0" y="6187555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83" tIns="34289" rIns="68483" bIns="34289" rtlCol="0" anchor="ctr"/>
          <a:lstStyle/>
          <a:p>
            <a:pPr defTabSz="342317"/>
            <a:endParaRPr lang="vi-VN" sz="700">
              <a:solidFill>
                <a:prstClr val="white"/>
              </a:solidFill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xmlns="" id="{43B74F98-80C6-4D09-9787-BE89B4277317}"/>
              </a:ext>
            </a:extLst>
          </p:cNvPr>
          <p:cNvSpPr/>
          <p:nvPr/>
        </p:nvSpPr>
        <p:spPr>
          <a:xfrm rot="18900000">
            <a:off x="-174659" y="883553"/>
            <a:ext cx="1723720" cy="1634170"/>
          </a:xfrm>
          <a:custGeom>
            <a:avLst/>
            <a:gdLst>
              <a:gd name="connsiteX0" fmla="*/ 5430386 w 6187556"/>
              <a:gd name="connsiteY0" fmla="*/ 757169 h 6187555"/>
              <a:gd name="connsiteX1" fmla="*/ 757170 w 6187556"/>
              <a:gd name="connsiteY1" fmla="*/ 757169 h 6187555"/>
              <a:gd name="connsiteX2" fmla="*/ 757170 w 6187556"/>
              <a:gd name="connsiteY2" fmla="*/ 5430385 h 6187555"/>
              <a:gd name="connsiteX3" fmla="*/ 5430386 w 6187556"/>
              <a:gd name="connsiteY3" fmla="*/ 5430385 h 6187555"/>
              <a:gd name="connsiteX4" fmla="*/ 6187555 w 6187556"/>
              <a:gd name="connsiteY4" fmla="*/ 0 h 6187555"/>
              <a:gd name="connsiteX5" fmla="*/ 6187556 w 6187556"/>
              <a:gd name="connsiteY5" fmla="*/ 6187555 h 6187555"/>
              <a:gd name="connsiteX6" fmla="*/ 0 w 6187556"/>
              <a:gd name="connsiteY6" fmla="*/ 6187555 h 6187555"/>
              <a:gd name="connsiteX7" fmla="*/ 1 w 6187556"/>
              <a:gd name="connsiteY7" fmla="*/ 0 h 6187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187556" h="6187555">
                <a:moveTo>
                  <a:pt x="5430386" y="757169"/>
                </a:moveTo>
                <a:lnTo>
                  <a:pt x="757170" y="757169"/>
                </a:lnTo>
                <a:lnTo>
                  <a:pt x="757170" y="5430385"/>
                </a:lnTo>
                <a:lnTo>
                  <a:pt x="5430386" y="5430385"/>
                </a:lnTo>
                <a:close/>
                <a:moveTo>
                  <a:pt x="6187555" y="0"/>
                </a:moveTo>
                <a:lnTo>
                  <a:pt x="6187556" y="6187555"/>
                </a:lnTo>
                <a:lnTo>
                  <a:pt x="0" y="6187555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83" tIns="34289" rIns="68483" bIns="34289" rtlCol="0" anchor="ctr"/>
          <a:lstStyle/>
          <a:p>
            <a:pPr defTabSz="342317"/>
            <a:endParaRPr lang="vi-VN" sz="700">
              <a:solidFill>
                <a:prstClr val="white"/>
              </a:solidFill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xmlns="" id="{A555EA06-5028-404A-B373-84E887A26DED}"/>
              </a:ext>
            </a:extLst>
          </p:cNvPr>
          <p:cNvSpPr/>
          <p:nvPr/>
        </p:nvSpPr>
        <p:spPr>
          <a:xfrm rot="18900000">
            <a:off x="-1077462" y="2737471"/>
            <a:ext cx="1941902" cy="1813948"/>
          </a:xfrm>
          <a:custGeom>
            <a:avLst/>
            <a:gdLst>
              <a:gd name="connsiteX0" fmla="*/ 5430386 w 6187556"/>
              <a:gd name="connsiteY0" fmla="*/ 757169 h 6187555"/>
              <a:gd name="connsiteX1" fmla="*/ 757170 w 6187556"/>
              <a:gd name="connsiteY1" fmla="*/ 757169 h 6187555"/>
              <a:gd name="connsiteX2" fmla="*/ 757170 w 6187556"/>
              <a:gd name="connsiteY2" fmla="*/ 5430385 h 6187555"/>
              <a:gd name="connsiteX3" fmla="*/ 5430386 w 6187556"/>
              <a:gd name="connsiteY3" fmla="*/ 5430385 h 6187555"/>
              <a:gd name="connsiteX4" fmla="*/ 6187555 w 6187556"/>
              <a:gd name="connsiteY4" fmla="*/ 0 h 6187555"/>
              <a:gd name="connsiteX5" fmla="*/ 6187556 w 6187556"/>
              <a:gd name="connsiteY5" fmla="*/ 6187555 h 6187555"/>
              <a:gd name="connsiteX6" fmla="*/ 0 w 6187556"/>
              <a:gd name="connsiteY6" fmla="*/ 6187555 h 6187555"/>
              <a:gd name="connsiteX7" fmla="*/ 1 w 6187556"/>
              <a:gd name="connsiteY7" fmla="*/ 0 h 6187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187556" h="6187555">
                <a:moveTo>
                  <a:pt x="5430386" y="757169"/>
                </a:moveTo>
                <a:lnTo>
                  <a:pt x="757170" y="757169"/>
                </a:lnTo>
                <a:lnTo>
                  <a:pt x="757170" y="5430385"/>
                </a:lnTo>
                <a:lnTo>
                  <a:pt x="5430386" y="5430385"/>
                </a:lnTo>
                <a:close/>
                <a:moveTo>
                  <a:pt x="6187555" y="0"/>
                </a:moveTo>
                <a:lnTo>
                  <a:pt x="6187556" y="6187555"/>
                </a:lnTo>
                <a:lnTo>
                  <a:pt x="0" y="6187555"/>
                </a:lnTo>
                <a:lnTo>
                  <a:pt x="1" y="0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83" tIns="34289" rIns="68483" bIns="34289" rtlCol="0" anchor="ctr"/>
          <a:lstStyle/>
          <a:p>
            <a:pPr algn="ctr" defTabSz="342317"/>
            <a:endParaRPr lang="vi-VN" sz="700">
              <a:solidFill>
                <a:prstClr val="white"/>
              </a:solidFill>
            </a:endParaRPr>
          </a:p>
        </p:txBody>
      </p:sp>
      <p:sp>
        <p:nvSpPr>
          <p:cNvPr id="10" name="Google Shape;63;p13"/>
          <p:cNvSpPr txBox="1">
            <a:spLocks/>
          </p:cNvSpPr>
          <p:nvPr/>
        </p:nvSpPr>
        <p:spPr>
          <a:xfrm>
            <a:off x="1623530" y="287957"/>
            <a:ext cx="5256584" cy="7200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НАИБОЛЬШИЙ ОБЪЁМ ПРОГРАММНЫХ </a:t>
            </a:r>
          </a:p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РАСХОДОВ НА 2024 ГОД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</p:txBody>
      </p:sp>
      <p:sp>
        <p:nvSpPr>
          <p:cNvPr id="8" name="Freeform 9"/>
          <p:cNvSpPr>
            <a:spLocks/>
          </p:cNvSpPr>
          <p:nvPr/>
        </p:nvSpPr>
        <p:spPr bwMode="auto">
          <a:xfrm>
            <a:off x="3748989" y="1302379"/>
            <a:ext cx="4459301" cy="552824"/>
          </a:xfrm>
          <a:custGeom>
            <a:avLst/>
            <a:gdLst>
              <a:gd name="T0" fmla="*/ 0 w 21600"/>
              <a:gd name="T1" fmla="*/ 10 h 21600"/>
              <a:gd name="T2" fmla="*/ 1669 w 21600"/>
              <a:gd name="T3" fmla="*/ 10835 h 21600"/>
              <a:gd name="T4" fmla="*/ 1 w 21600"/>
              <a:gd name="T5" fmla="*/ 21600 h 21600"/>
              <a:gd name="T6" fmla="*/ 19937 w 21600"/>
              <a:gd name="T7" fmla="*/ 21600 h 21600"/>
              <a:gd name="T8" fmla="*/ 21600 w 21600"/>
              <a:gd name="T9" fmla="*/ 10854 h 21600"/>
              <a:gd name="T10" fmla="*/ 19929 w 21600"/>
              <a:gd name="T11" fmla="*/ 0 h 21600"/>
              <a:gd name="T12" fmla="*/ 0 w 21600"/>
              <a:gd name="T13" fmla="*/ 10 h 21600"/>
              <a:gd name="T14" fmla="*/ 0 w 21600"/>
              <a:gd name="T15" fmla="*/ 1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600" h="21600">
                <a:moveTo>
                  <a:pt x="0" y="10"/>
                </a:moveTo>
                <a:lnTo>
                  <a:pt x="1669" y="10835"/>
                </a:lnTo>
                <a:lnTo>
                  <a:pt x="1" y="21600"/>
                </a:lnTo>
                <a:lnTo>
                  <a:pt x="19937" y="21600"/>
                </a:lnTo>
                <a:lnTo>
                  <a:pt x="21600" y="10854"/>
                </a:lnTo>
                <a:lnTo>
                  <a:pt x="19929" y="0"/>
                </a:lnTo>
                <a:lnTo>
                  <a:pt x="0" y="10"/>
                </a:lnTo>
                <a:close/>
                <a:moveTo>
                  <a:pt x="0" y="10"/>
                </a:moveTo>
              </a:path>
            </a:pathLst>
          </a:custGeom>
          <a:solidFill>
            <a:srgbClr val="99FFCC">
              <a:alpha val="48000"/>
            </a:srgbClr>
          </a:solidFill>
          <a:ln w="12700"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914400"/>
            <a:endParaRPr lang="en-US" sz="3600" kern="0" smtClean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11" name="Rectangle 81"/>
          <p:cNvSpPr>
            <a:spLocks noChangeArrowheads="1"/>
          </p:cNvSpPr>
          <p:nvPr/>
        </p:nvSpPr>
        <p:spPr bwMode="auto">
          <a:xfrm>
            <a:off x="4010770" y="1351785"/>
            <a:ext cx="4154016" cy="469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500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ВСЕГО РАСХОДЫ 11 396                                          </a:t>
            </a:r>
            <a:endParaRPr lang="ru-RU" altLang="ru-RU" sz="2500" b="1" dirty="0">
              <a:ln>
                <a:solidFill>
                  <a:prstClr val="white"/>
                </a:solidFill>
              </a:ln>
              <a:solidFill>
                <a:srgbClr val="000000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 pitchFamily="34" charset="0"/>
              <a:cs typeface="Times New Roman" pitchFamily="18" charset="0"/>
            </a:endParaRPr>
          </a:p>
        </p:txBody>
      </p:sp>
      <p:graphicFrame>
        <p:nvGraphicFramePr>
          <p:cNvPr id="12" name="Диаграмма 11"/>
          <p:cNvGraphicFramePr/>
          <p:nvPr>
            <p:extLst>
              <p:ext uri="{D42A27DB-BD31-4B8C-83A1-F6EECF244321}">
                <p14:modId xmlns:p14="http://schemas.microsoft.com/office/powerpoint/2010/main" val="1583462260"/>
              </p:ext>
            </p:extLst>
          </p:nvPr>
        </p:nvGraphicFramePr>
        <p:xfrm>
          <a:off x="2718226" y="2463591"/>
          <a:ext cx="4459301" cy="26315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Прямоугольник 7"/>
          <p:cNvSpPr>
            <a:spLocks noChangeArrowheads="1"/>
          </p:cNvSpPr>
          <p:nvPr/>
        </p:nvSpPr>
        <p:spPr bwMode="auto">
          <a:xfrm>
            <a:off x="3794529" y="2662516"/>
            <a:ext cx="175362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fontAlgn="base" hangingPunct="1"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ru-RU" altLang="ru-RU" sz="2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 </a:t>
            </a: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529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Прямоугольник 7"/>
          <p:cNvSpPr>
            <a:spLocks noChangeArrowheads="1"/>
          </p:cNvSpPr>
          <p:nvPr/>
        </p:nvSpPr>
        <p:spPr bwMode="auto">
          <a:xfrm>
            <a:off x="4210460" y="3565034"/>
            <a:ext cx="209101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fontAlgn="base" hangingPunct="1"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ru-RU" altLang="ru-RU" sz="1800" b="1" dirty="0">
                <a:solidFill>
                  <a:prstClr val="white"/>
                </a:solidFill>
                <a:latin typeface="Arial Black" panose="020B0A04020102020204" pitchFamily="34" charset="0"/>
                <a:cs typeface="Times New Roman" pitchFamily="18" charset="0"/>
              </a:rPr>
              <a:t>или </a:t>
            </a:r>
            <a:r>
              <a:rPr lang="ru-RU" altLang="ru-RU" sz="2000" b="1" dirty="0" smtClean="0">
                <a:solidFill>
                  <a:prstClr val="white"/>
                </a:solidFill>
                <a:latin typeface="Arial Black" panose="020B0A04020102020204" pitchFamily="34" charset="0"/>
                <a:cs typeface="Times New Roman" pitchFamily="18" charset="0"/>
              </a:rPr>
              <a:t>87 </a:t>
            </a:r>
            <a:r>
              <a:rPr lang="ru-RU" altLang="ru-RU" sz="2000" b="1" dirty="0">
                <a:solidFill>
                  <a:prstClr val="white"/>
                </a:solidFill>
                <a:latin typeface="Arial Black" panose="020B0A04020102020204" pitchFamily="34" charset="0"/>
                <a:cs typeface="Times New Roman" pitchFamily="18" charset="0"/>
              </a:rPr>
              <a:t>% </a:t>
            </a:r>
          </a:p>
        </p:txBody>
      </p:sp>
      <p:cxnSp>
        <p:nvCxnSpPr>
          <p:cNvPr id="15" name="Прямая со стрелкой 14"/>
          <p:cNvCxnSpPr/>
          <p:nvPr/>
        </p:nvCxnSpPr>
        <p:spPr>
          <a:xfrm>
            <a:off x="5751922" y="4583515"/>
            <a:ext cx="566533" cy="186192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19" name="Прямая со стрелкой 18"/>
          <p:cNvCxnSpPr/>
          <p:nvPr/>
        </p:nvCxnSpPr>
        <p:spPr>
          <a:xfrm flipV="1">
            <a:off x="5364088" y="2374956"/>
            <a:ext cx="495955" cy="295054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21" name="Прямая со стрелкой 20"/>
          <p:cNvCxnSpPr/>
          <p:nvPr/>
        </p:nvCxnSpPr>
        <p:spPr>
          <a:xfrm>
            <a:off x="6529726" y="4130975"/>
            <a:ext cx="509967" cy="0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sp>
        <p:nvSpPr>
          <p:cNvPr id="44" name="Прямоугольник 43"/>
          <p:cNvSpPr/>
          <p:nvPr/>
        </p:nvSpPr>
        <p:spPr>
          <a:xfrm>
            <a:off x="5508368" y="1951963"/>
            <a:ext cx="228718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600" b="1" dirty="0" smtClean="0">
                <a:solidFill>
                  <a:prstClr val="black"/>
                </a:solidFill>
                <a:effectLst>
                  <a:glow rad="139700">
                    <a:prstClr val="white">
                      <a:alpha val="40000"/>
                    </a:prstClr>
                  </a:glow>
                </a:effectLst>
              </a:rPr>
              <a:t>Обеспечение качества и доступности образования</a:t>
            </a:r>
            <a:endParaRPr lang="ru-RU" sz="1600" b="1" dirty="0">
              <a:solidFill>
                <a:prstClr val="black"/>
              </a:solidFill>
              <a:effectLst>
                <a:glow rad="139700">
                  <a:prstClr val="white">
                    <a:alpha val="40000"/>
                  </a:prstClr>
                </a:glow>
              </a:effectLst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8803549" y="4608395"/>
            <a:ext cx="18473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>
              <a:defRPr/>
            </a:pPr>
            <a:endParaRPr lang="ru-RU" sz="2800" b="1" kern="0" dirty="0">
              <a:solidFill>
                <a:srgbClr val="EAEAEA"/>
              </a:solidFill>
              <a:latin typeface="Arial" charset="0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373314" y="1951963"/>
            <a:ext cx="175701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i="1" dirty="0" smtClean="0">
                <a:solidFill>
                  <a:prstClr val="black"/>
                </a:solidFill>
                <a:effectLst>
                  <a:glow rad="139700">
                    <a:srgbClr val="ED7D31">
                      <a:satMod val="175000"/>
                      <a:alpha val="40000"/>
                    </a:srgbClr>
                  </a:glow>
                </a:effectLst>
                <a:cs typeface="Times New Roman" pitchFamily="18" charset="0"/>
              </a:rPr>
              <a:t>Прочие 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b="1" i="1" dirty="0" smtClean="0">
                <a:solidFill>
                  <a:prstClr val="black"/>
                </a:solidFill>
                <a:effectLst>
                  <a:glow rad="139700">
                    <a:srgbClr val="ED7D31">
                      <a:satMod val="175000"/>
                      <a:alpha val="40000"/>
                    </a:srgbClr>
                  </a:glow>
                </a:effectLst>
                <a:cs typeface="Times New Roman" pitchFamily="18" charset="0"/>
              </a:rPr>
              <a:t>расходы</a:t>
            </a:r>
            <a:endParaRPr lang="ru-RU" altLang="ru-RU" b="1" i="1" dirty="0">
              <a:solidFill>
                <a:prstClr val="black"/>
              </a:solidFill>
              <a:effectLst>
                <a:glow rad="139700">
                  <a:srgbClr val="ED7D31">
                    <a:satMod val="175000"/>
                    <a:alpha val="40000"/>
                  </a:srgbClr>
                </a:glow>
              </a:effectLst>
              <a:cs typeface="Times New Roman" pitchFamily="18" charset="0"/>
            </a:endParaRPr>
          </a:p>
        </p:txBody>
      </p:sp>
      <p:sp>
        <p:nvSpPr>
          <p:cNvPr id="23" name="Прямоугольник 22"/>
          <p:cNvSpPr/>
          <p:nvPr/>
        </p:nvSpPr>
        <p:spPr>
          <a:xfrm>
            <a:off x="6701040" y="2744481"/>
            <a:ext cx="2409771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600" b="1" dirty="0" smtClean="0">
                <a:solidFill>
                  <a:prstClr val="black"/>
                </a:solidFill>
                <a:effectLst>
                  <a:glow rad="139700">
                    <a:prstClr val="white">
                      <a:alpha val="40000"/>
                    </a:prstClr>
                  </a:glow>
                </a:effectLst>
              </a:rPr>
              <a:t>Развитие дорожной сети, благоустройство города Комсомольска-на-Амуре</a:t>
            </a:r>
            <a:endParaRPr lang="ru-RU" sz="1600" b="1" dirty="0">
              <a:solidFill>
                <a:prstClr val="black"/>
              </a:solidFill>
              <a:effectLst>
                <a:glow rad="139700">
                  <a:prstClr val="white">
                    <a:alpha val="40000"/>
                  </a:prstClr>
                </a:glow>
              </a:effectLst>
            </a:endParaRPr>
          </a:p>
        </p:txBody>
      </p:sp>
      <p:sp>
        <p:nvSpPr>
          <p:cNvPr id="25" name="Прямоугольник 24"/>
          <p:cNvSpPr/>
          <p:nvPr/>
        </p:nvSpPr>
        <p:spPr>
          <a:xfrm>
            <a:off x="6762333" y="3934366"/>
            <a:ext cx="228718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600" b="1" dirty="0" smtClean="0">
                <a:solidFill>
                  <a:prstClr val="black"/>
                </a:solidFill>
                <a:effectLst>
                  <a:glow rad="139700">
                    <a:prstClr val="white">
                      <a:alpha val="40000"/>
                    </a:prstClr>
                  </a:glow>
                </a:effectLst>
              </a:rPr>
              <a:t>Развитие культуры</a:t>
            </a:r>
            <a:endParaRPr lang="ru-RU" sz="1600" b="1" dirty="0">
              <a:solidFill>
                <a:prstClr val="black"/>
              </a:solidFill>
              <a:effectLst>
                <a:glow rad="139700">
                  <a:prstClr val="white">
                    <a:alpha val="40000"/>
                  </a:prstClr>
                </a:glow>
              </a:effectLst>
            </a:endParaRPr>
          </a:p>
        </p:txBody>
      </p:sp>
      <p:sp>
        <p:nvSpPr>
          <p:cNvPr id="26" name="Прямоугольник 25"/>
          <p:cNvSpPr/>
          <p:nvPr/>
        </p:nvSpPr>
        <p:spPr>
          <a:xfrm>
            <a:off x="6143743" y="4430665"/>
            <a:ext cx="2287183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1600" b="1" dirty="0" smtClean="0">
                <a:solidFill>
                  <a:prstClr val="black"/>
                </a:solidFill>
                <a:effectLst>
                  <a:glow rad="139700">
                    <a:prstClr val="white">
                      <a:alpha val="40000"/>
                    </a:prstClr>
                  </a:glow>
                </a:effectLst>
              </a:rPr>
              <a:t>Развитие физической культуры и спорта</a:t>
            </a:r>
            <a:endParaRPr lang="ru-RU" sz="1600" b="1" dirty="0">
              <a:solidFill>
                <a:prstClr val="black"/>
              </a:solidFill>
              <a:effectLst>
                <a:glow rad="139700">
                  <a:prstClr val="white">
                    <a:alpha val="40000"/>
                  </a:prstClr>
                </a:glow>
              </a:effectLst>
            </a:endParaRPr>
          </a:p>
        </p:txBody>
      </p:sp>
      <p:cxnSp>
        <p:nvCxnSpPr>
          <p:cNvPr id="27" name="Прямая со стрелкой 26"/>
          <p:cNvCxnSpPr/>
          <p:nvPr/>
        </p:nvCxnSpPr>
        <p:spPr>
          <a:xfrm>
            <a:off x="6394319" y="3059960"/>
            <a:ext cx="515279" cy="0"/>
          </a:xfrm>
          <a:prstGeom prst="straightConnector1">
            <a:avLst/>
          </a:prstGeom>
          <a:noFill/>
          <a:ln w="28575" cap="flat" cmpd="sng" algn="ctr">
            <a:solidFill>
              <a:schemeClr val="tx1"/>
            </a:solidFill>
            <a:prstDash val="solid"/>
            <a:miter lim="800000"/>
            <a:tailEnd type="arrow"/>
          </a:ln>
          <a:effectLst/>
        </p:spPr>
      </p:cxnSp>
      <p:sp>
        <p:nvSpPr>
          <p:cNvPr id="24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1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5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6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0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8107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:blinds dir="vert"/>
      </p:transition>
    </mc:Choice>
    <mc:Fallback xmlns="">
      <p:transition spd="slow">
        <p:blinds dir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39"/>
          <p:cNvSpPr>
            <a:spLocks noEditPoints="1"/>
          </p:cNvSpPr>
          <p:nvPr/>
        </p:nvSpPr>
        <p:spPr bwMode="auto">
          <a:xfrm>
            <a:off x="57055" y="106652"/>
            <a:ext cx="5739081" cy="100022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xmlns="" id="{263D25BB-144C-44F6-884D-B1DFAC1D569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90182" y="228850"/>
            <a:ext cx="2666619" cy="2016224"/>
          </a:xfrm>
          <a:prstGeom prst="diamond">
            <a:avLst/>
          </a:prstGeom>
          <a:blipFill>
            <a:blip r:embed="rId4"/>
            <a:stretch>
              <a:fillRect/>
            </a:stretch>
          </a:blipFill>
        </p:spPr>
      </p:pic>
      <p:sp>
        <p:nvSpPr>
          <p:cNvPr id="6" name="Прямоугольник 5"/>
          <p:cNvSpPr/>
          <p:nvPr/>
        </p:nvSpPr>
        <p:spPr>
          <a:xfrm>
            <a:off x="30062" y="291805"/>
            <a:ext cx="5800672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МЕСТНОГО БЮДЖЕТА НА СОЦИАЛЬНО-КУЛЬТУРНУЮ СФЕРУ НА </a:t>
            </a: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2024 </a:t>
            </a: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ГОД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31153" y="2910954"/>
            <a:ext cx="2601479" cy="2160240"/>
          </a:xfrm>
          <a:prstGeom prst="diamond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73337" y="1360520"/>
            <a:ext cx="2593527" cy="2093203"/>
          </a:xfrm>
          <a:prstGeom prst="diamond">
            <a:avLst/>
          </a:prstGeom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02604" y="1675579"/>
            <a:ext cx="2736304" cy="2208435"/>
          </a:xfrm>
          <a:prstGeom prst="diamond">
            <a:avLst/>
          </a:prstGeom>
        </p:spPr>
      </p:pic>
      <p:graphicFrame>
        <p:nvGraphicFramePr>
          <p:cNvPr id="15" name="Диаграмма 1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88526203"/>
              </p:ext>
            </p:extLst>
          </p:nvPr>
        </p:nvGraphicFramePr>
        <p:xfrm>
          <a:off x="395536" y="2069916"/>
          <a:ext cx="4392488" cy="265825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6" name="Прямоугольник 7"/>
          <p:cNvSpPr>
            <a:spLocks noChangeArrowheads="1"/>
          </p:cNvSpPr>
          <p:nvPr/>
        </p:nvSpPr>
        <p:spPr bwMode="auto">
          <a:xfrm>
            <a:off x="89274" y="1974949"/>
            <a:ext cx="28828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fontAlgn="base" hangingPunct="1">
              <a:spcBef>
                <a:spcPct val="0"/>
              </a:spcBef>
              <a:spcAft>
                <a:spcPct val="0"/>
              </a:spcAft>
              <a:buClrTx/>
              <a:buFontTx/>
              <a:buNone/>
            </a:pPr>
            <a:r>
              <a:rPr lang="ru-RU" altLang="ru-RU" b="1" dirty="0">
                <a:solidFill>
                  <a:prstClr val="black"/>
                </a:solidFill>
                <a:effectLst>
                  <a:glow rad="139700">
                    <a:srgbClr val="ED7D31">
                      <a:satMod val="175000"/>
                      <a:alpha val="40000"/>
                    </a:srgbClr>
                  </a:glow>
                </a:effectLst>
                <a:latin typeface="Calibri" pitchFamily="34" charset="0"/>
                <a:cs typeface="Arial" charset="0"/>
              </a:rPr>
              <a:t>Прочие расходы</a:t>
            </a:r>
            <a:endParaRPr lang="ru-RU" altLang="ru-RU" b="1" dirty="0">
              <a:solidFill>
                <a:prstClr val="black"/>
              </a:solidFill>
              <a:effectLst>
                <a:glow rad="139700">
                  <a:srgbClr val="ED7D31">
                    <a:satMod val="175000"/>
                    <a:alpha val="40000"/>
                  </a:srgbClr>
                </a:glow>
              </a:effectLst>
              <a:latin typeface="Calibri" pitchFamily="34" charset="0"/>
            </a:endParaRPr>
          </a:p>
        </p:txBody>
      </p:sp>
      <p:sp>
        <p:nvSpPr>
          <p:cNvPr id="17" name="Прямоугольник 7"/>
          <p:cNvSpPr>
            <a:spLocks noChangeArrowheads="1"/>
          </p:cNvSpPr>
          <p:nvPr/>
        </p:nvSpPr>
        <p:spPr bwMode="auto">
          <a:xfrm>
            <a:off x="1575464" y="4554845"/>
            <a:ext cx="45365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fontAlgn="base" hangingPunct="1">
              <a:spcBef>
                <a:spcPct val="0"/>
              </a:spcBef>
              <a:spcAft>
                <a:spcPct val="0"/>
              </a:spcAft>
              <a:buClrTx/>
              <a:buFontTx/>
              <a:buNone/>
              <a:defRPr/>
            </a:pPr>
            <a:r>
              <a:rPr lang="ru-RU" altLang="ru-RU" b="1" dirty="0">
                <a:solidFill>
                  <a:prstClr val="black"/>
                </a:solidFill>
                <a:effectLst>
                  <a:glow rad="139700">
                    <a:srgbClr val="4472C4">
                      <a:satMod val="175000"/>
                      <a:alpha val="40000"/>
                    </a:srgbClr>
                  </a:glow>
                </a:effectLst>
                <a:latin typeface="Calibri" pitchFamily="34" charset="0"/>
                <a:cs typeface="Arial" charset="0"/>
              </a:rPr>
              <a:t>Социально-культурная сфера</a:t>
            </a:r>
          </a:p>
        </p:txBody>
      </p:sp>
      <p:sp>
        <p:nvSpPr>
          <p:cNvPr id="18" name="Freeform 9"/>
          <p:cNvSpPr>
            <a:spLocks/>
          </p:cNvSpPr>
          <p:nvPr/>
        </p:nvSpPr>
        <p:spPr bwMode="auto">
          <a:xfrm>
            <a:off x="630815" y="1360520"/>
            <a:ext cx="4049195" cy="516128"/>
          </a:xfrm>
          <a:custGeom>
            <a:avLst/>
            <a:gdLst>
              <a:gd name="T0" fmla="*/ 0 w 21600"/>
              <a:gd name="T1" fmla="*/ 10 h 21600"/>
              <a:gd name="T2" fmla="*/ 1669 w 21600"/>
              <a:gd name="T3" fmla="*/ 10835 h 21600"/>
              <a:gd name="T4" fmla="*/ 1 w 21600"/>
              <a:gd name="T5" fmla="*/ 21600 h 21600"/>
              <a:gd name="T6" fmla="*/ 19937 w 21600"/>
              <a:gd name="T7" fmla="*/ 21600 h 21600"/>
              <a:gd name="T8" fmla="*/ 21600 w 21600"/>
              <a:gd name="T9" fmla="*/ 10854 h 21600"/>
              <a:gd name="T10" fmla="*/ 19929 w 21600"/>
              <a:gd name="T11" fmla="*/ 0 h 21600"/>
              <a:gd name="T12" fmla="*/ 0 w 21600"/>
              <a:gd name="T13" fmla="*/ 10 h 21600"/>
              <a:gd name="T14" fmla="*/ 0 w 21600"/>
              <a:gd name="T15" fmla="*/ 10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1600" h="21600">
                <a:moveTo>
                  <a:pt x="0" y="10"/>
                </a:moveTo>
                <a:lnTo>
                  <a:pt x="1669" y="10835"/>
                </a:lnTo>
                <a:lnTo>
                  <a:pt x="1" y="21600"/>
                </a:lnTo>
                <a:lnTo>
                  <a:pt x="19937" y="21600"/>
                </a:lnTo>
                <a:lnTo>
                  <a:pt x="21600" y="10854"/>
                </a:lnTo>
                <a:lnTo>
                  <a:pt x="19929" y="0"/>
                </a:lnTo>
                <a:lnTo>
                  <a:pt x="0" y="10"/>
                </a:lnTo>
                <a:close/>
                <a:moveTo>
                  <a:pt x="0" y="10"/>
                </a:moveTo>
              </a:path>
            </a:pathLst>
          </a:custGeom>
          <a:solidFill>
            <a:srgbClr val="99FFCC">
              <a:alpha val="48000"/>
            </a:srgbClr>
          </a:solidFill>
          <a:ln w="12700" cap="flat">
            <a:noFill/>
            <a:prstDash val="solid"/>
            <a:miter lim="800000"/>
            <a:headEnd type="none" w="med" len="med"/>
            <a:tailEnd type="none" w="med" len="med"/>
          </a:ln>
        </p:spPr>
        <p:txBody>
          <a:bodyPr lIns="0" tIns="0" rIns="0" bIns="0"/>
          <a:lstStyle/>
          <a:p>
            <a:pPr defTabSz="914400"/>
            <a:endParaRPr lang="en-US" sz="3600" kern="0" smtClean="0">
              <a:solidFill>
                <a:prstClr val="black"/>
              </a:solidFill>
              <a:latin typeface="Calibri Light"/>
            </a:endParaRPr>
          </a:p>
        </p:txBody>
      </p:sp>
      <p:sp>
        <p:nvSpPr>
          <p:cNvPr id="20" name="Rectangle 81"/>
          <p:cNvSpPr>
            <a:spLocks noChangeArrowheads="1"/>
          </p:cNvSpPr>
          <p:nvPr/>
        </p:nvSpPr>
        <p:spPr bwMode="auto">
          <a:xfrm>
            <a:off x="630815" y="1360520"/>
            <a:ext cx="4154016" cy="469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83860" tIns="41930" rIns="83860" bIns="41930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FontTx/>
              <a:buNone/>
              <a:defRPr/>
            </a:pPr>
            <a:r>
              <a:rPr lang="ru-RU" altLang="ru-RU" sz="2500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ВСЕГО РАСХОДЫ 11 396</a:t>
            </a:r>
          </a:p>
        </p:txBody>
      </p:sp>
      <p:sp>
        <p:nvSpPr>
          <p:cNvPr id="21" name="Прямоугольник 20"/>
          <p:cNvSpPr>
            <a:spLocks noChangeArrowheads="1"/>
          </p:cNvSpPr>
          <p:nvPr/>
        </p:nvSpPr>
        <p:spPr bwMode="auto">
          <a:xfrm>
            <a:off x="2267744" y="3096231"/>
            <a:ext cx="26134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2800" b="1" dirty="0" smtClean="0">
                <a:solidFill>
                  <a:prstClr val="white"/>
                </a:solidFill>
                <a:cs typeface="Times New Roman" panose="02020603050405020304" pitchFamily="18" charset="0"/>
              </a:rPr>
              <a:t>      </a:t>
            </a:r>
            <a:r>
              <a:rPr lang="ru-RU" altLang="ru-RU" sz="22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8 749</a:t>
            </a:r>
            <a:endParaRPr lang="ru-RU" altLang="ru-RU" sz="22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2" name="Прямоугольник 21"/>
          <p:cNvSpPr>
            <a:spLocks noChangeArrowheads="1"/>
          </p:cNvSpPr>
          <p:nvPr/>
        </p:nvSpPr>
        <p:spPr bwMode="auto">
          <a:xfrm>
            <a:off x="662094" y="2573011"/>
            <a:ext cx="261345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2800" b="1" dirty="0" smtClean="0">
                <a:solidFill>
                  <a:prstClr val="white"/>
                </a:solidFill>
                <a:cs typeface="Times New Roman" panose="02020603050405020304" pitchFamily="18" charset="0"/>
              </a:rPr>
              <a:t>      </a:t>
            </a:r>
            <a:r>
              <a:rPr lang="ru-RU" altLang="ru-RU" sz="22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2 647</a:t>
            </a:r>
            <a:endParaRPr lang="ru-RU" altLang="ru-RU" sz="22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3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4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5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8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3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00113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Рисунок 27"/>
          <p:cNvPicPr>
            <a:picLocks noGrp="1" noChangeAspect="1"/>
          </p:cNvPicPr>
          <p:nvPr>
            <p:ph type="pic" sz="quarter" idx="1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444" r="22444"/>
          <a:stretch>
            <a:fillRect/>
          </a:stretch>
        </p:blipFill>
        <p:spPr>
          <a:xfrm>
            <a:off x="4932042" y="2715766"/>
            <a:ext cx="4211957" cy="242022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37" name="Freeform: Shape 18">
            <a:extLst>
              <a:ext uri="{FF2B5EF4-FFF2-40B4-BE49-F238E27FC236}">
                <a16:creationId xmlns="" xmlns:a16="http://schemas.microsoft.com/office/drawing/2014/main" id="{436D8852-B0D4-435B-864C-0FCDD5D5D766}"/>
              </a:ext>
            </a:extLst>
          </p:cNvPr>
          <p:cNvSpPr/>
          <p:nvPr/>
        </p:nvSpPr>
        <p:spPr>
          <a:xfrm>
            <a:off x="4913193" y="-22287"/>
            <a:ext cx="4226323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2715766"/>
            <a:ext cx="3988329" cy="24102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5" name="Freeform 39"/>
          <p:cNvSpPr>
            <a:spLocks noEditPoints="1"/>
          </p:cNvSpPr>
          <p:nvPr/>
        </p:nvSpPr>
        <p:spPr bwMode="auto">
          <a:xfrm>
            <a:off x="755575" y="-42516"/>
            <a:ext cx="6480721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="" xmlns:a16="http://schemas.microsoft.com/office/drawing/2014/main" id="{436D8852-B0D4-435B-864C-0FCDD5D5D766}"/>
              </a:ext>
            </a:extLst>
          </p:cNvPr>
          <p:cNvSpPr/>
          <p:nvPr/>
        </p:nvSpPr>
        <p:spPr>
          <a:xfrm>
            <a:off x="2" y="-42516"/>
            <a:ext cx="3988328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899592" y="204040"/>
            <a:ext cx="6480720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НА РЕАЛИЗАЦИЮ НАЦИОНАЛЬНЫХ ПРОЕКТОВ </a:t>
            </a: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            В 2024 </a:t>
            </a: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ГОДУ</a:t>
            </a:r>
          </a:p>
        </p:txBody>
      </p:sp>
      <p:sp>
        <p:nvSpPr>
          <p:cNvPr id="6" name="AutoShape 7"/>
          <p:cNvSpPr>
            <a:spLocks noChangeArrowheads="1"/>
          </p:cNvSpPr>
          <p:nvPr/>
        </p:nvSpPr>
        <p:spPr bwMode="auto">
          <a:xfrm>
            <a:off x="251520" y="1434301"/>
            <a:ext cx="2520280" cy="403398"/>
          </a:xfrm>
          <a:prstGeom prst="can">
            <a:avLst>
              <a:gd name="adj" fmla="val 21915"/>
            </a:avLst>
          </a:prstGeom>
          <a:gradFill>
            <a:gsLst>
              <a:gs pos="64000">
                <a:srgbClr val="009999"/>
              </a:gs>
              <a:gs pos="10000">
                <a:srgbClr val="00FFCC"/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8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</a:t>
            </a:r>
            <a:endParaRPr lang="ru-RU" altLang="ru-RU" sz="18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" name="AutoShape 7"/>
          <p:cNvSpPr>
            <a:spLocks noChangeArrowheads="1"/>
          </p:cNvSpPr>
          <p:nvPr/>
        </p:nvSpPr>
        <p:spPr bwMode="auto">
          <a:xfrm>
            <a:off x="3581154" y="921101"/>
            <a:ext cx="1800199" cy="720080"/>
          </a:xfrm>
          <a:prstGeom prst="can">
            <a:avLst>
              <a:gd name="adj" fmla="val 16667"/>
            </a:avLst>
          </a:prstGeom>
          <a:gradFill>
            <a:gsLst>
              <a:gs pos="74000">
                <a:srgbClr val="00CC99"/>
              </a:gs>
              <a:gs pos="0">
                <a:srgbClr val="FFFF99"/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>
              <a:spcBef>
                <a:spcPct val="0"/>
              </a:spcBef>
              <a:buFontTx/>
              <a:buNone/>
            </a:pPr>
            <a:r>
              <a:rPr lang="ru-RU" altLang="ru-RU" sz="2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58</a:t>
            </a:r>
            <a:r>
              <a:rPr lang="en-US" altLang="ru-RU" sz="2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</a:t>
            </a:r>
            <a:endParaRPr lang="ru-RU" altLang="ru-RU" sz="2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8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308304" y="101240"/>
            <a:ext cx="1799848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9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515457" y="168511"/>
            <a:ext cx="260508" cy="245975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4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43107" y="417821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770697" y="117116"/>
            <a:ext cx="14888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sz="1600" b="1" dirty="0">
                <a:solidFill>
                  <a:prstClr val="white"/>
                </a:solidFill>
              </a:rPr>
              <a:t>м</a:t>
            </a:r>
            <a:r>
              <a:rPr lang="ru-RU" sz="1600" b="1" dirty="0" smtClean="0">
                <a:solidFill>
                  <a:prstClr val="white"/>
                </a:solidFill>
              </a:rPr>
              <a:t>лн рублей</a:t>
            </a:r>
            <a:endParaRPr lang="ru-RU" sz="1600" b="1" dirty="0">
              <a:solidFill>
                <a:prstClr val="white"/>
              </a:solidFill>
            </a:endParaRPr>
          </a:p>
        </p:txBody>
      </p:sp>
      <p:sp>
        <p:nvSpPr>
          <p:cNvPr id="12" name="Прямоугольник 11"/>
          <p:cNvSpPr/>
          <p:nvPr/>
        </p:nvSpPr>
        <p:spPr>
          <a:xfrm>
            <a:off x="683568" y="911809"/>
            <a:ext cx="187220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Демография</a:t>
            </a: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5" name="AutoShape 7"/>
          <p:cNvSpPr>
            <a:spLocks noChangeArrowheads="1"/>
          </p:cNvSpPr>
          <p:nvPr/>
        </p:nvSpPr>
        <p:spPr bwMode="auto">
          <a:xfrm>
            <a:off x="6131667" y="1347613"/>
            <a:ext cx="2592288" cy="432049"/>
          </a:xfrm>
          <a:prstGeom prst="can">
            <a:avLst>
              <a:gd name="adj" fmla="val 16667"/>
            </a:avLst>
          </a:prstGeom>
          <a:gradFill>
            <a:gsLst>
              <a:gs pos="74000">
                <a:srgbClr val="00CC99"/>
              </a:gs>
              <a:gs pos="0">
                <a:srgbClr val="FFFF99"/>
              </a:gs>
            </a:gsLst>
            <a:lin ang="5400000" scaled="1"/>
          </a:gradFill>
          <a:ln>
            <a:noFill/>
          </a:ln>
          <a:extLst/>
        </p:spPr>
        <p:txBody>
          <a:bodyPr wrap="none"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>
              <a:spcBef>
                <a:spcPct val="0"/>
              </a:spcBef>
              <a:buFontTx/>
              <a:buNone/>
            </a:pPr>
            <a:r>
              <a:rPr lang="ru-RU" altLang="ru-RU" sz="18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580</a:t>
            </a:r>
          </a:p>
        </p:txBody>
      </p:sp>
      <p:sp>
        <p:nvSpPr>
          <p:cNvPr id="17" name="Прямоугольник 16"/>
          <p:cNvSpPr/>
          <p:nvPr/>
        </p:nvSpPr>
        <p:spPr>
          <a:xfrm>
            <a:off x="5868144" y="953855"/>
            <a:ext cx="2808312" cy="537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4463988" y="771550"/>
            <a:ext cx="5436604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Безопасные и качественные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 дороги</a:t>
            </a: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5004048" y="2067694"/>
            <a:ext cx="403244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i="1" dirty="0" smtClean="0">
                <a:solidFill>
                  <a:srgbClr val="C00000"/>
                </a:solidFill>
                <a:cs typeface="Arial" charset="0"/>
              </a:rPr>
              <a:t>Из них доля местного бюджета 1 %</a:t>
            </a:r>
            <a:endParaRPr lang="ru-RU" altLang="ru-RU" b="1" i="1" dirty="0">
              <a:solidFill>
                <a:srgbClr val="C00000"/>
              </a:solidFill>
              <a:cs typeface="Arial" charset="0"/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1" y="1837700"/>
            <a:ext cx="413995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b="1" i="1" dirty="0" smtClean="0">
              <a:solidFill>
                <a:srgbClr val="C00000"/>
              </a:solidFill>
              <a:cs typeface="Arial" charset="0"/>
            </a:endParaRPr>
          </a:p>
          <a:p>
            <a:pPr algn="ctr" defTabSz="914400">
              <a:spcBef>
                <a:spcPct val="0"/>
              </a:spcBef>
            </a:pPr>
            <a:r>
              <a:rPr lang="ru-RU" altLang="ru-RU" b="1" i="1" dirty="0" smtClean="0">
                <a:solidFill>
                  <a:srgbClr val="C00000"/>
                </a:solidFill>
                <a:cs typeface="Arial" charset="0"/>
              </a:rPr>
              <a:t>Из </a:t>
            </a:r>
            <a:r>
              <a:rPr lang="ru-RU" altLang="ru-RU" b="1" i="1" dirty="0">
                <a:solidFill>
                  <a:srgbClr val="C00000"/>
                </a:solidFill>
                <a:cs typeface="Arial" charset="0"/>
              </a:rPr>
              <a:t>них доля местного бюджета </a:t>
            </a:r>
            <a:r>
              <a:rPr lang="ru-RU" altLang="ru-RU" b="1" i="1" dirty="0" smtClean="0">
                <a:solidFill>
                  <a:srgbClr val="C00000"/>
                </a:solidFill>
                <a:cs typeface="Arial" charset="0"/>
              </a:rPr>
              <a:t>1,2 %</a:t>
            </a:r>
            <a:endParaRPr lang="ru-RU" altLang="ru-RU" b="1" i="1" dirty="0">
              <a:solidFill>
                <a:srgbClr val="C00000"/>
              </a:solidFill>
              <a:cs typeface="Arial" charset="0"/>
            </a:endParaRPr>
          </a:p>
        </p:txBody>
      </p:sp>
      <p:sp>
        <p:nvSpPr>
          <p:cNvPr id="55" name="Стрелка вниз 54"/>
          <p:cNvSpPr/>
          <p:nvPr/>
        </p:nvSpPr>
        <p:spPr>
          <a:xfrm>
            <a:off x="1403648" y="1837700"/>
            <a:ext cx="216024" cy="391577"/>
          </a:xfrm>
          <a:prstGeom prst="downArrow">
            <a:avLst>
              <a:gd name="adj1" fmla="val 50000"/>
              <a:gd name="adj2" fmla="val 48671"/>
            </a:avLst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endParaRPr lang="ru-RU">
              <a:solidFill>
                <a:prstClr val="white"/>
              </a:solidFill>
            </a:endParaRPr>
          </a:p>
        </p:txBody>
      </p:sp>
      <p:sp>
        <p:nvSpPr>
          <p:cNvPr id="56" name="Стрелка вниз 55"/>
          <p:cNvSpPr/>
          <p:nvPr/>
        </p:nvSpPr>
        <p:spPr>
          <a:xfrm>
            <a:off x="7342611" y="1794311"/>
            <a:ext cx="216024" cy="391577"/>
          </a:xfrm>
          <a:prstGeom prst="downArrow">
            <a:avLst>
              <a:gd name="adj1" fmla="val 50000"/>
              <a:gd name="adj2" fmla="val 48671"/>
            </a:avLst>
          </a:prstGeom>
          <a:solidFill>
            <a:srgbClr val="C0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endParaRPr lang="ru-RU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652915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4007" y="1700742"/>
            <a:ext cx="4127186" cy="3175264"/>
          </a:xfrm>
          <a:prstGeom prst="rect">
            <a:avLst/>
          </a:prstGeom>
        </p:spPr>
      </p:pic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115616" y="232548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1259637" y="195488"/>
            <a:ext cx="691276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КАЧЕСТВА И ДОСТУПНОСТИ ОБРАЗОВАНИЯ»</a:t>
            </a:r>
          </a:p>
        </p:txBody>
      </p:sp>
      <p:graphicFrame>
        <p:nvGraphicFramePr>
          <p:cNvPr id="6" name="Group 12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51006287"/>
              </p:ext>
            </p:extLst>
          </p:nvPr>
        </p:nvGraphicFramePr>
        <p:xfrm>
          <a:off x="490530" y="1707654"/>
          <a:ext cx="8306956" cy="2886445"/>
        </p:xfrm>
        <a:graphic>
          <a:graphicData uri="http://schemas.openxmlformats.org/drawingml/2006/table">
            <a:tbl>
              <a:tblPr/>
              <a:tblGrid>
                <a:gridCol w="413049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9874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(оценка)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год (прогноз)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год (прогноз)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дошкольного образования в системе дошкольного воспитания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2 117,6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2 219,1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752,2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179,9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2 102,9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712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общего образования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2 833,5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3 049,4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4 130,6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811,8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195,2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5421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дополнительного образования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199,4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216,5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210,1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196,1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199,8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8528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Отдельные мероприятия в области образования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79,7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82,6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87,0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143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Мероприятия в рамках регионального проекта «Патриотическое воспитание граждан Российской Федерации (Хабаровский край) в городе Комсомольске-на-Амуре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5,1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155136770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445FCC87-75F6-498C-8BA6-E51B941800FB}"/>
              </a:ext>
            </a:extLst>
          </p:cNvPr>
          <p:cNvSpPr/>
          <p:nvPr/>
        </p:nvSpPr>
        <p:spPr>
          <a:xfrm>
            <a:off x="439604" y="1131590"/>
            <a:ext cx="8408807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/>
            <a:r>
              <a:rPr lang="ru-RU" sz="1600" b="1" i="1" u="sng" kern="0" dirty="0">
                <a:solidFill>
                  <a:srgbClr val="000000"/>
                </a:solidFill>
                <a:cs typeface="Aharoni" panose="02010803020104030203" pitchFamily="2" charset="-79"/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  <a:cs typeface="Aharoni" panose="02010803020104030203" pitchFamily="2" charset="-79"/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  <a:cs typeface="Aharoni" panose="02010803020104030203" pitchFamily="2" charset="-79"/>
              </a:rPr>
              <a:t>- </a:t>
            </a:r>
            <a:r>
              <a:rPr lang="ru-RU" sz="1500" b="1" kern="0" dirty="0">
                <a:solidFill>
                  <a:srgbClr val="000000"/>
                </a:solidFill>
                <a:cs typeface="Aharoni" panose="02010803020104030203" pitchFamily="2" charset="-79"/>
              </a:rPr>
              <a:t>обеспечение доступности и качества образования, отвечающего социальным потребностям жителей города Комсомольска-на-Амуре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4253297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739" t="5701" r="26297" b="2223"/>
          <a:stretch/>
        </p:blipFill>
        <p:spPr>
          <a:xfrm>
            <a:off x="448245" y="3231953"/>
            <a:ext cx="1368278" cy="19084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17" t="23115" r="5418" b="9250"/>
          <a:stretch/>
        </p:blipFill>
        <p:spPr>
          <a:xfrm>
            <a:off x="3507824" y="2067694"/>
            <a:ext cx="5240640" cy="29523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115636" y="293285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1132384" y="290657"/>
            <a:ext cx="691276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КАЧЕСТВА И ДОСТУПНОСТИ ОБРАЗОВАНИЯ»</a:t>
            </a:r>
          </a:p>
        </p:txBody>
      </p:sp>
      <p:graphicFrame>
        <p:nvGraphicFramePr>
          <p:cNvPr id="54" name="Таблица 53">
            <a:extLst>
              <a:ext uri="{FF2B5EF4-FFF2-40B4-BE49-F238E27FC236}">
                <a16:creationId xmlns="" xmlns:a16="http://schemas.microsoft.com/office/drawing/2014/main" id="{6FE55FC2-CA41-4920-8D88-AF2EFD7C15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60644083"/>
              </p:ext>
            </p:extLst>
          </p:nvPr>
        </p:nvGraphicFramePr>
        <p:xfrm>
          <a:off x="498435" y="1419622"/>
          <a:ext cx="8131134" cy="1987690"/>
        </p:xfrm>
        <a:graphic>
          <a:graphicData uri="http://schemas.openxmlformats.org/drawingml/2006/table">
            <a:tbl>
              <a:tblPr/>
              <a:tblGrid>
                <a:gridCol w="45404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02433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7629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648072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(факт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4861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-342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Удовлетворенность родителей качеством дошкольного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94,2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4237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-342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Удовлетворенность родителей качеством общего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4970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Удовлетворенность родителей качеством дополнительного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738133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99993" y="2092079"/>
            <a:ext cx="4536503" cy="298078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23714"/>
            <a:ext cx="5247529" cy="114085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351127" y="339506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ФИЗИЧЕСКОЙ КУЛЬТУРЫ И СПОРТА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34771618"/>
              </p:ext>
            </p:extLst>
          </p:nvPr>
        </p:nvGraphicFramePr>
        <p:xfrm>
          <a:off x="522752" y="2067694"/>
          <a:ext cx="8297720" cy="2588467"/>
        </p:xfrm>
        <a:graphic>
          <a:graphicData uri="http://schemas.openxmlformats.org/drawingml/2006/table">
            <a:tbl>
              <a:tblPr/>
              <a:tblGrid>
                <a:gridCol w="397722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101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7760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4" marB="4558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4" marB="4558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4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Организация предоставления услуг муниципальными спортивными школами олимпийского резерва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618" marB="4561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275,3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294,3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275,2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272,7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350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Развитие современной инфраструктуры учреждений физической культуры и массового спорта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618" marB="4561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59817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Создание условий для вовлечения различных групп населения города к регулярным занятиям физической культурой и спортом</a:t>
                      </a: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618" marB="4561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2,8</a:t>
                      </a: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2,8</a:t>
                      </a: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43413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Реализация мероприятий в рамках регионального проекта «Спорт - норма жизни»</a:t>
                      </a: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618" marB="4561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411,2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7" name="Прямоугольник 6">
            <a:extLst>
              <a:ext uri="{FF2B5EF4-FFF2-40B4-BE49-F238E27FC236}">
                <a16:creationId xmlns="" xmlns:a16="http://schemas.microsoft.com/office/drawing/2014/main" id="{E0E9C312-28F7-444B-B492-A933F80C8204}"/>
              </a:ext>
            </a:extLst>
          </p:cNvPr>
          <p:cNvSpPr/>
          <p:nvPr/>
        </p:nvSpPr>
        <p:spPr>
          <a:xfrm>
            <a:off x="479938" y="1203598"/>
            <a:ext cx="8441744" cy="769207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</a:t>
            </a:r>
            <a:r>
              <a:rPr lang="ru-RU" sz="1400" b="1" i="1" dirty="0">
                <a:solidFill>
                  <a:srgbClr val="000000"/>
                </a:solidFill>
              </a:rPr>
              <a:t>- создание условий для успешной социализации и эффективной самореализации подростков и молодежи, развитие и использование их потенциала в интересах развития города Комсомольска-на-Амуре</a:t>
            </a:r>
          </a:p>
        </p:txBody>
      </p:sp>
      <p:sp>
        <p:nvSpPr>
          <p:cNvPr id="8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7904" y="1264571"/>
            <a:ext cx="5328592" cy="366253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23714"/>
            <a:ext cx="5247529" cy="114085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4619" y="339506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ФИЗИЧЕСКОЙ КУЛЬТУРЫ И СПОРТА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99234913-F249-4BE9-9F7E-37868B5E06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70368553"/>
              </p:ext>
            </p:extLst>
          </p:nvPr>
        </p:nvGraphicFramePr>
        <p:xfrm>
          <a:off x="454619" y="1347614"/>
          <a:ext cx="8352928" cy="3277263"/>
        </p:xfrm>
        <a:graphic>
          <a:graphicData uri="http://schemas.openxmlformats.org/drawingml/2006/table">
            <a:tbl>
              <a:tblPr/>
              <a:tblGrid>
                <a:gridCol w="42365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20275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7805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638680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7306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граждан города Комсомольска-на-Амуре, систематически занимающихся физической культурой и спортом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52,6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56,4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138786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Доля занимающихся на этапе высшего спортивного мастерства в организациях, осуществляющих спортивную подготовку, в общем количестве занимающихся на этапе совершенствования спортивного мастерства в организациях, осуществляющих спортивную подготовку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28,3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388690627"/>
                  </a:ext>
                </a:extLst>
              </a:tr>
              <a:tr h="576064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Уровень обеспеченности населения спортивными сооружениями, исходя из единовременной пропускной способности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56,9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57,2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58,5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60,5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2891734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9610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1999" y="1563638"/>
            <a:ext cx="4322471" cy="3384376"/>
          </a:xfrm>
          <a:prstGeom prst="rect">
            <a:avLst/>
          </a:prstGeom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475656" y="195977"/>
            <a:ext cx="6336704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2727" y="390620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ДОРОЖНОЙ СЕТИ, БЛАГОУСТРОЙСТВО ГОРОДА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38832538"/>
              </p:ext>
            </p:extLst>
          </p:nvPr>
        </p:nvGraphicFramePr>
        <p:xfrm>
          <a:off x="255525" y="1511062"/>
          <a:ext cx="8640959" cy="3489528"/>
        </p:xfrm>
        <a:graphic>
          <a:graphicData uri="http://schemas.openxmlformats.org/drawingml/2006/table">
            <a:tbl>
              <a:tblPr/>
              <a:tblGrid>
                <a:gridCol w="424946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3511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9246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725" algn="l"/>
                        </a:tabLst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Развитие, модернизация и содержание дорожной сети города Комсомольска-на-Амуре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120,7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145,7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177,9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41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 и содержание объектов благоустройства города Комсомольска-на-Амуре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168,2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74,2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74,2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3414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Совершенствование организации движения транспортных средств и пешеходов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27,5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27,6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27,6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18156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Мероприятия по приведению дорожной сети Комсомольской агломерации в соответствие с нормативными требованиями по транспортно-эксплуатационным показателям в целях реализации мероприятий программы дорожной деятельности региональных проектов «Дорожная сеть» и «Общесистемные меры развития дорожного хозяйства» в рамках национального проекта «Безопасные и качественные дороги»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580,0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580,0</a:t>
                      </a: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580,0</a:t>
                      </a: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43750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Реализация мероприятия в рамках регионального проекта «Безопасность дорожного движения»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6C5654DE-73B0-499F-96E9-82C58C8B27A7}"/>
              </a:ext>
            </a:extLst>
          </p:cNvPr>
          <p:cNvSpPr/>
          <p:nvPr/>
        </p:nvSpPr>
        <p:spPr>
          <a:xfrm>
            <a:off x="431886" y="1131590"/>
            <a:ext cx="8483426" cy="338320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- </a:t>
            </a:r>
            <a:r>
              <a:rPr lang="ru-RU" sz="1500" b="1" i="1" dirty="0">
                <a:solidFill>
                  <a:srgbClr val="000000"/>
                </a:solidFill>
              </a:rPr>
              <a:t>развитие дорожной сети, благоустройство города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512" y="1275606"/>
            <a:ext cx="6120680" cy="36724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475656" y="195977"/>
            <a:ext cx="6336704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2727" y="390620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ДОРОЖНОЙ СЕТИ, БЛАГОУСТРОЙСТВО ГОРОДА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075182DA-697A-4577-9270-AF7271A28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1888961"/>
              </p:ext>
            </p:extLst>
          </p:nvPr>
        </p:nvGraphicFramePr>
        <p:xfrm>
          <a:off x="258839" y="1347614"/>
          <a:ext cx="8640960" cy="3558269"/>
        </p:xfrm>
        <a:graphic>
          <a:graphicData uri="http://schemas.openxmlformats.org/drawingml/2006/table">
            <a:tbl>
              <a:tblPr/>
              <a:tblGrid>
                <a:gridCol w="47352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337232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9768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53231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15441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Удовлетворенность населения качеством автомобильных дорог города Комсомольска-на-Амуре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34,6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871981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протяженности дорожной сети Комсомольской городской агломерации Хабаровского края, соответствующей нормативным требованиям к их транспортно-эксплуатационному состоянию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56,9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69,8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85,8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389185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Выполнение запланированных мероприятий по благоустройству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65293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ДТП</a:t>
                      </a: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кол-во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244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327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324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323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4428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лиц, пострадавших в результате ДТП</a:t>
                      </a: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чел.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313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393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387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385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Обустройство пешеходных переходов</a:t>
                      </a: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ед.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--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80291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/>
          <p:cNvSpPr txBox="1"/>
          <p:nvPr/>
        </p:nvSpPr>
        <p:spPr>
          <a:xfrm>
            <a:off x="371486" y="876151"/>
            <a:ext cx="8577263" cy="553867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just" defTabSz="913095">
              <a:defRPr/>
            </a:pPr>
            <a:r>
              <a:rPr lang="ru-RU" altLang="ru-RU" sz="1600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Бюджетная система</a:t>
            </a:r>
            <a:r>
              <a:rPr lang="ru-RU" altLang="ru-RU" sz="16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400" b="1" i="1" kern="0" dirty="0">
                <a:solidFill>
                  <a:prstClr val="black"/>
                </a:solidFill>
              </a:rPr>
              <a:t>совокупность федерального бюджета, бюджетов субъектов Российской Федерации, местных бюджетов и бюджетов государственных внебюджетных фондов</a:t>
            </a:r>
            <a:r>
              <a:rPr lang="ru-RU" altLang="ru-RU" sz="1400" b="1" i="1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310279" name="TextBox 23"/>
          <p:cNvSpPr txBox="1">
            <a:spLocks noChangeArrowheads="1"/>
          </p:cNvSpPr>
          <p:nvPr/>
        </p:nvSpPr>
        <p:spPr bwMode="auto">
          <a:xfrm>
            <a:off x="1748203" y="1495538"/>
            <a:ext cx="5900389" cy="415367"/>
          </a:xfrm>
          <a:prstGeom prst="rect">
            <a:avLst/>
          </a:prstGeom>
          <a:solidFill>
            <a:schemeClr val="accent5">
              <a:lumMod val="75000"/>
              <a:alpha val="37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2100" b="1" dirty="0">
                <a:cs typeface="Times New Roman" pitchFamily="18" charset="0"/>
              </a:rPr>
              <a:t>Уровни бюджетной системы</a:t>
            </a:r>
            <a:endParaRPr lang="ru-RU" altLang="ru-RU" sz="2100" b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310283" name="Прямая со стрелкой 27"/>
          <p:cNvCxnSpPr>
            <a:cxnSpLocks noChangeShapeType="1"/>
          </p:cNvCxnSpPr>
          <p:nvPr/>
        </p:nvCxnSpPr>
        <p:spPr bwMode="auto">
          <a:xfrm>
            <a:off x="5160986" y="2327072"/>
            <a:ext cx="53657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284" name="Прямая со стрелкой 28"/>
          <p:cNvCxnSpPr>
            <a:cxnSpLocks noChangeShapeType="1"/>
          </p:cNvCxnSpPr>
          <p:nvPr/>
        </p:nvCxnSpPr>
        <p:spPr bwMode="auto">
          <a:xfrm flipH="1">
            <a:off x="3117897" y="2327072"/>
            <a:ext cx="54292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TextBox 29"/>
          <p:cNvSpPr txBox="1"/>
          <p:nvPr/>
        </p:nvSpPr>
        <p:spPr>
          <a:xfrm>
            <a:off x="5732085" y="1962139"/>
            <a:ext cx="1924067" cy="646200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2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государственных внебюджетных фондов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48203" y="2072932"/>
            <a:ext cx="1322387" cy="490538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310" tIns="45655" rIns="91310" bIns="45655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Федеральный</a:t>
            </a:r>
          </a:p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 бюджет</a:t>
            </a:r>
          </a:p>
        </p:txBody>
      </p:sp>
      <p:cxnSp>
        <p:nvCxnSpPr>
          <p:cNvPr id="310287" name="Прямая со стрелкой 31"/>
          <p:cNvCxnSpPr>
            <a:cxnSpLocks noChangeShapeType="1"/>
          </p:cNvCxnSpPr>
          <p:nvPr/>
        </p:nvCxnSpPr>
        <p:spPr bwMode="auto">
          <a:xfrm flipV="1">
            <a:off x="5213373" y="2805068"/>
            <a:ext cx="487363" cy="196454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288" name="Прямая со стрелкой 32"/>
          <p:cNvCxnSpPr>
            <a:cxnSpLocks noChangeShapeType="1"/>
          </p:cNvCxnSpPr>
          <p:nvPr/>
        </p:nvCxnSpPr>
        <p:spPr bwMode="auto">
          <a:xfrm>
            <a:off x="5230537" y="3190438"/>
            <a:ext cx="452438" cy="216694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TextBox 33"/>
          <p:cNvSpPr txBox="1"/>
          <p:nvPr/>
        </p:nvSpPr>
        <p:spPr>
          <a:xfrm>
            <a:off x="5735493" y="2652585"/>
            <a:ext cx="1920659" cy="646200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2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территориальных государственных фондов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735492" y="3367357"/>
            <a:ext cx="3311525" cy="62311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15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внутригородских муниципальных образований городов федерального значения, Москвы, Санкт-Петербурга, Севастополя</a:t>
            </a:r>
          </a:p>
        </p:txBody>
      </p:sp>
      <p:cxnSp>
        <p:nvCxnSpPr>
          <p:cNvPr id="310292" name="Прямая со стрелкой 40"/>
          <p:cNvCxnSpPr>
            <a:cxnSpLocks noChangeShapeType="1"/>
          </p:cNvCxnSpPr>
          <p:nvPr/>
        </p:nvCxnSpPr>
        <p:spPr bwMode="auto">
          <a:xfrm flipH="1">
            <a:off x="3189334" y="3082530"/>
            <a:ext cx="471488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2" name="TextBox 41"/>
          <p:cNvSpPr txBox="1"/>
          <p:nvPr/>
        </p:nvSpPr>
        <p:spPr>
          <a:xfrm>
            <a:off x="1650571" y="2831591"/>
            <a:ext cx="1517650" cy="492311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субъектов РФ</a:t>
            </a:r>
          </a:p>
        </p:txBody>
      </p:sp>
      <p:cxnSp>
        <p:nvCxnSpPr>
          <p:cNvPr id="310294" name="Прямая со стрелкой 43"/>
          <p:cNvCxnSpPr>
            <a:cxnSpLocks noChangeShapeType="1"/>
          </p:cNvCxnSpPr>
          <p:nvPr/>
        </p:nvCxnSpPr>
        <p:spPr bwMode="auto">
          <a:xfrm>
            <a:off x="5291230" y="3835327"/>
            <a:ext cx="422145" cy="28457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TextBox 50"/>
          <p:cNvSpPr txBox="1"/>
          <p:nvPr/>
        </p:nvSpPr>
        <p:spPr>
          <a:xfrm>
            <a:off x="5735493" y="4097776"/>
            <a:ext cx="1583779" cy="492311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городских округов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410906" y="3534405"/>
            <a:ext cx="1749425" cy="69236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муниципальных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районов</a:t>
            </a:r>
          </a:p>
        </p:txBody>
      </p:sp>
      <p:cxnSp>
        <p:nvCxnSpPr>
          <p:cNvPr id="310297" name="Прямая со стрелкой 52"/>
          <p:cNvCxnSpPr>
            <a:cxnSpLocks noChangeShapeType="1"/>
          </p:cNvCxnSpPr>
          <p:nvPr/>
        </p:nvCxnSpPr>
        <p:spPr bwMode="auto">
          <a:xfrm flipH="1">
            <a:off x="3182190" y="3852382"/>
            <a:ext cx="48577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TextBox 61"/>
          <p:cNvSpPr txBox="1"/>
          <p:nvPr/>
        </p:nvSpPr>
        <p:spPr>
          <a:xfrm>
            <a:off x="1271978" y="4458224"/>
            <a:ext cx="1061911" cy="397669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310" tIns="45655" rIns="91310" bIns="45655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  <a:endParaRPr lang="ru-RU" sz="1300" kern="0" dirty="0" smtClean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defTabSz="913095">
              <a:defRPr/>
            </a:pPr>
            <a:r>
              <a:rPr lang="ru-RU" sz="1300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районов</a:t>
            </a:r>
            <a:endParaRPr lang="ru-RU" sz="1300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63" name="Прямоугольник 62"/>
          <p:cNvSpPr/>
          <p:nvPr/>
        </p:nvSpPr>
        <p:spPr>
          <a:xfrm>
            <a:off x="2446384" y="4427805"/>
            <a:ext cx="1885950" cy="69236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городских и сельских поселений</a:t>
            </a:r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1871192" y="47204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9" name="Google Shape;63;p13"/>
          <p:cNvSpPr txBox="1">
            <a:spLocks/>
          </p:cNvSpPr>
          <p:nvPr/>
        </p:nvSpPr>
        <p:spPr>
          <a:xfrm>
            <a:off x="1869364" y="161790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</a:t>
            </a: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ТАКОЕ БЮДЖЕТНАЯ СИСТЕМА?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41" name="Freeform 1259"/>
          <p:cNvSpPr>
            <a:spLocks/>
          </p:cNvSpPr>
          <p:nvPr/>
        </p:nvSpPr>
        <p:spPr bwMode="auto">
          <a:xfrm>
            <a:off x="3608702" y="2072932"/>
            <a:ext cx="1597098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ФЕДЕРАЛЬНЫЙ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sp>
        <p:nvSpPr>
          <p:cNvPr id="43" name="Freeform 1259"/>
          <p:cNvSpPr>
            <a:spLocks/>
          </p:cNvSpPr>
          <p:nvPr/>
        </p:nvSpPr>
        <p:spPr bwMode="auto">
          <a:xfrm>
            <a:off x="3633439" y="2805068"/>
            <a:ext cx="1597098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РЕГИОНАЛЬНЫЙ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sp>
        <p:nvSpPr>
          <p:cNvPr id="44" name="Freeform 1259"/>
          <p:cNvSpPr>
            <a:spLocks/>
          </p:cNvSpPr>
          <p:nvPr/>
        </p:nvSpPr>
        <p:spPr bwMode="auto">
          <a:xfrm>
            <a:off x="3608702" y="3566110"/>
            <a:ext cx="1724134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МУНИЦИПАЛЬНЫЙ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cxnSp>
        <p:nvCxnSpPr>
          <p:cNvPr id="46" name="Прямая со стрелкой 56"/>
          <p:cNvCxnSpPr>
            <a:cxnSpLocks noChangeShapeType="1"/>
          </p:cNvCxnSpPr>
          <p:nvPr/>
        </p:nvCxnSpPr>
        <p:spPr bwMode="auto">
          <a:xfrm>
            <a:off x="2625238" y="4230126"/>
            <a:ext cx="180020" cy="16774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Прямая со стрелкой 56"/>
          <p:cNvCxnSpPr>
            <a:cxnSpLocks noChangeShapeType="1"/>
          </p:cNvCxnSpPr>
          <p:nvPr/>
        </p:nvCxnSpPr>
        <p:spPr bwMode="auto">
          <a:xfrm flipH="1">
            <a:off x="1748203" y="4260059"/>
            <a:ext cx="216620" cy="167746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50" t="11407" r="18890" b="3704"/>
          <a:stretch/>
        </p:blipFill>
        <p:spPr>
          <a:xfrm>
            <a:off x="683568" y="1475893"/>
            <a:ext cx="967003" cy="119036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2" name="Рисунок 2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97" y="2639360"/>
            <a:ext cx="1573996" cy="9178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4" name="Рисунок 2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094" y="3618112"/>
            <a:ext cx="1155876" cy="11558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6" name="Рисунок 2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1952" y="1942559"/>
            <a:ext cx="1522048" cy="136575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5" name="Рисунок 2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61558" y="3963452"/>
            <a:ext cx="989954" cy="1249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33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38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40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346035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Рисунок 2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0" r="21404"/>
          <a:stretch/>
        </p:blipFill>
        <p:spPr>
          <a:xfrm>
            <a:off x="611560" y="3207186"/>
            <a:ext cx="3396239" cy="18440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4" name="Рисунок 23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48" r="8749"/>
          <a:stretch/>
        </p:blipFill>
        <p:spPr>
          <a:xfrm>
            <a:off x="4211960" y="1923676"/>
            <a:ext cx="4838997" cy="308719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55576" y="230505"/>
            <a:ext cx="7203883" cy="96182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46097" y="341906"/>
            <a:ext cx="7516235" cy="816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МАЛОГО И СРЕДНЕГО </a:t>
            </a:r>
            <a:endParaRPr lang="ru-RU" altLang="ru-RU" sz="19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ПРЕДПРИНИМАТЕЛЬСТВА 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70067132"/>
              </p:ext>
            </p:extLst>
          </p:nvPr>
        </p:nvGraphicFramePr>
        <p:xfrm>
          <a:off x="539553" y="2139702"/>
          <a:ext cx="8231640" cy="1024764"/>
        </p:xfrm>
        <a:graphic>
          <a:graphicData uri="http://schemas.openxmlformats.org/drawingml/2006/table">
            <a:tbl>
              <a:tblPr/>
              <a:tblGrid>
                <a:gridCol w="412610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7863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7863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4942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49420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4942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686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1789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Финансовая поддержка субъектов малого и среднего предпринимательства</a:t>
                      </a: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0,9</a:t>
                      </a: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8A2890C5-277A-45CD-92F9-2A95E577A9FF}"/>
              </a:ext>
            </a:extLst>
          </p:cNvPr>
          <p:cNvSpPr/>
          <p:nvPr/>
        </p:nvSpPr>
        <p:spPr>
          <a:xfrm>
            <a:off x="455680" y="1304654"/>
            <a:ext cx="8367632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/>
              <a:t>Цель муниципальной программы</a:t>
            </a:r>
            <a:r>
              <a:rPr lang="ru-RU" sz="1500" b="1" i="1" dirty="0"/>
              <a:t> - </a:t>
            </a:r>
            <a:r>
              <a:rPr lang="ru-RU" sz="1500" b="1" dirty="0"/>
              <a:t>развитие существующих и формирование новых механизмов стимулирования малого и среднего предпринимательства в городе Комсомольске-на-Амуре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018829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326" t="2128"/>
          <a:stretch/>
        </p:blipFill>
        <p:spPr>
          <a:xfrm>
            <a:off x="107504" y="1208714"/>
            <a:ext cx="5112568" cy="38252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611560" y="123481"/>
            <a:ext cx="8064896" cy="106884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23136" y="172146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МАЛОГО И СРЕДНЕГО ПРЕДПРИНИМАТЕЛЬСТВА В ГОРОДЕ КОМСОМОЛЬСКЕ-НА-АМУРЕ»</a:t>
            </a: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11775010"/>
              </p:ext>
            </p:extLst>
          </p:nvPr>
        </p:nvGraphicFramePr>
        <p:xfrm>
          <a:off x="179512" y="1275606"/>
          <a:ext cx="8820472" cy="3706939"/>
        </p:xfrm>
        <a:graphic>
          <a:graphicData uri="http://schemas.openxmlformats.org/drawingml/2006/table">
            <a:tbl>
              <a:tblPr/>
              <a:tblGrid>
                <a:gridCol w="39626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56417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97160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504051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</a:t>
                      </a: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изм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год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0040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Число субъектов малого и среднего предпринимательства в расчете на 10 тыс. человек населения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277,6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283,5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283,5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283,6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283,5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29018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Количество субъектов МСП 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6 590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6 565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6 506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6 460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6 415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7374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Коэффициент «рождаемости» субъектов МСП (количество созданных в отчетном периоде малых и средних предприятий (включая индивидуальных предпринимателей) в расчете на 1 тыс. действующих на дату окончания отчетного периода малых и средних предприятий (включая индивидуальных предпринимателей)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134,3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143,9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143,4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8141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Численность занятых в сфере МСП, включая индивидуальных предпринимателей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тыс. чел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21,2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21,7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3381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Оборот продукции и услуг, производимых малыми и средними предприятиями города, в том числе </a:t>
                      </a:r>
                      <a:r>
                        <a:rPr kumimoji="0" lang="ru-RU" altLang="ru-RU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микропредприятиями</a:t>
                      </a: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и ИП, в действующих ценах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млн. рублей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71 599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67 160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69 551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72 167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74 818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507662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Доля ИП, применяющих патентную систему налогообложения, в общем количестве ИП, зарегистрированных в муниципальном образовании, являющихся субъектами МСП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33,6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36,7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37,1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37,5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37,9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9836" y="1851670"/>
            <a:ext cx="3906188" cy="259228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768" b="20235"/>
          <a:stretch/>
        </p:blipFill>
        <p:spPr>
          <a:xfrm>
            <a:off x="3635896" y="2292133"/>
            <a:ext cx="3168352" cy="26558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088776" y="296096"/>
            <a:ext cx="7056790" cy="97660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827584" y="303489"/>
            <a:ext cx="778912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СЕЛЬСКОГО ХОЗЯЙСТВА НА ТЕРРИТОРИИ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86465391"/>
              </p:ext>
            </p:extLst>
          </p:nvPr>
        </p:nvGraphicFramePr>
        <p:xfrm>
          <a:off x="456186" y="2067694"/>
          <a:ext cx="8303648" cy="913770"/>
        </p:xfrm>
        <a:graphic>
          <a:graphicData uri="http://schemas.openxmlformats.org/drawingml/2006/table">
            <a:tbl>
              <a:tblPr/>
              <a:tblGrid>
                <a:gridCol w="386482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8753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5912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5912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5912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1073910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49147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9560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Поддержка и содействие развитию садоводческих, огороднических некоммерческих товариществ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FF22FC6B-8894-4C21-8210-9015DB0DDEFC}"/>
              </a:ext>
            </a:extLst>
          </p:cNvPr>
          <p:cNvSpPr/>
          <p:nvPr/>
        </p:nvSpPr>
        <p:spPr>
          <a:xfrm>
            <a:off x="404704" y="1347614"/>
            <a:ext cx="8424935" cy="553764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/>
              <a:t>Цель муниципальной программы</a:t>
            </a:r>
            <a:r>
              <a:rPr lang="ru-RU" sz="1600" b="1" i="1" dirty="0"/>
              <a:t> </a:t>
            </a:r>
            <a:r>
              <a:rPr lang="ru-RU" sz="1400" b="1" i="1" dirty="0"/>
              <a:t>- </a:t>
            </a:r>
            <a:r>
              <a:rPr lang="ru-RU" sz="1400" b="1" dirty="0"/>
              <a:t>создание условий для развития сельскохозяйственного производства, расширения рынка сельскохозяйственной продукции, сырья и продовольствия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86" b="11852"/>
          <a:stretch/>
        </p:blipFill>
        <p:spPr>
          <a:xfrm>
            <a:off x="6156176" y="3114268"/>
            <a:ext cx="2829512" cy="199568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3681849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6564" y="1635646"/>
            <a:ext cx="5003948" cy="33843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90" y="195960"/>
            <a:ext cx="7560840" cy="10796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62996" y="250023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СЕЛЬСКОГО ХОЗЯЙСТВА НА ТЕРРИТОРИИ ГОРОДА КОМСОМОЛЬСКА-НА-АМУРЕ»</a:t>
            </a:r>
          </a:p>
        </p:txBody>
      </p:sp>
      <p:graphicFrame>
        <p:nvGraphicFramePr>
          <p:cNvPr id="7" name="Таблица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5664908"/>
              </p:ext>
            </p:extLst>
          </p:nvPr>
        </p:nvGraphicFramePr>
        <p:xfrm>
          <a:off x="462997" y="1221541"/>
          <a:ext cx="8357475" cy="3309412"/>
        </p:xfrm>
        <a:graphic>
          <a:graphicData uri="http://schemas.openxmlformats.org/drawingml/2006/table">
            <a:tbl>
              <a:tblPr/>
              <a:tblGrid>
                <a:gridCol w="460328"/>
                <a:gridCol w="3302355"/>
                <a:gridCol w="497325"/>
                <a:gridCol w="775098"/>
                <a:gridCol w="776311"/>
                <a:gridCol w="836960"/>
                <a:gridCol w="860614"/>
                <a:gridCol w="848484"/>
              </a:tblGrid>
              <a:tr h="377681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№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п/п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CAA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Значения основных показателей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CAA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 изм.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2022 год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(факт)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2023 год 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(оценка)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2024 год  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2025 год  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2026 год  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1106398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1.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Bef>
                          <a:spcPts val="290"/>
                        </a:spcBef>
                        <a:spcAft>
                          <a:spcPts val="0"/>
                        </a:spcAft>
                      </a:pPr>
                      <a:r>
                        <a:rPr lang="ru-RU" sz="1000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садоводческих, огороднических некоммерческих товариществ, реализовавших мероприятия по инженерному обеспечению территорий садоводческих, огороднических некоммерческих товариществ и, получивших поддержку за счет средств местного бюджета (за отчетный год)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3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4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1106398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мероприятий подготовленных, проведенных в целях содействия развитию сельского хозяйства на территории города (организация заседаний советов союзов садоводов, проведение совещаний, круглых столов с с/х товаропроизводителями и др.) (за отчётный год)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11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10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10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716535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3.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Bef>
                          <a:spcPts val="290"/>
                        </a:spcBef>
                        <a:spcAft>
                          <a:spcPts val="0"/>
                        </a:spcAft>
                      </a:pPr>
                      <a:r>
                        <a:rPr lang="ru-RU" sz="1000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сельскохозяйственных потребительских кооперативов, получивших поддержку средств местного бюджета(за отчетный год)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-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-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-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1501" y="1707655"/>
            <a:ext cx="4764188" cy="331236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95977"/>
            <a:ext cx="5247529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4619" y="51471"/>
            <a:ext cx="7573765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КАЧЕСТВЕННЫМ ЖИЛЬЕМ»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81871892"/>
              </p:ext>
            </p:extLst>
          </p:nvPr>
        </p:nvGraphicFramePr>
        <p:xfrm>
          <a:off x="518916" y="1953783"/>
          <a:ext cx="8221837" cy="2879939"/>
        </p:xfrm>
        <a:graphic>
          <a:graphicData uri="http://schemas.openxmlformats.org/drawingml/2006/table">
            <a:tbl>
              <a:tblPr/>
              <a:tblGrid>
                <a:gridCol w="375734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4027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00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Разработка градостроительной документации и формирование земельных участков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1,9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5129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Содействие развитию жилищного строительства, в том числе малоэтажного жилищного строительства в городе Комсомольске-на-Амуре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1,6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9,1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1565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Обеспечение жильем молодых семей города Комсомольска-на-Амуре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65,1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12,0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12,0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12,0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77685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Мероприятия по переселению граждан из аварийного жилищного фонда в рамках реализации регионального проекта «Обеспечение устойчивого сокращения непригодного для проживания жилищного фонда»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22,1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158,9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04335E4D-F300-421F-834C-76F6B22E4F30}"/>
              </a:ext>
            </a:extLst>
          </p:cNvPr>
          <p:cNvSpPr/>
          <p:nvPr/>
        </p:nvSpPr>
        <p:spPr>
          <a:xfrm>
            <a:off x="454620" y="1135884"/>
            <a:ext cx="8321158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/>
              <a:t>Цель муниципальной программы</a:t>
            </a:r>
            <a:r>
              <a:rPr lang="ru-RU" sz="1600" b="1" i="1" dirty="0"/>
              <a:t> </a:t>
            </a:r>
            <a:r>
              <a:rPr lang="ru-RU" sz="1400" b="1" i="1" dirty="0"/>
              <a:t>- </a:t>
            </a:r>
            <a:r>
              <a:rPr lang="ru-RU" sz="1500" b="1" dirty="0"/>
              <a:t>содействие обеспечению доступным и комфортным жильем различных категорий граждан, проживающих на территории города Комсомольска-на-Амуре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278035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512" y="1188558"/>
            <a:ext cx="6264696" cy="383146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907703" y="192187"/>
            <a:ext cx="5247529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140632" y="51470"/>
            <a:ext cx="7069709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КАЧЕСТВЕННЫМ ЖИЛЬЕМ»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317C8867-CA40-4227-8067-B2D5E336E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7809684"/>
              </p:ext>
            </p:extLst>
          </p:nvPr>
        </p:nvGraphicFramePr>
        <p:xfrm>
          <a:off x="251520" y="1247311"/>
          <a:ext cx="8708507" cy="3713958"/>
        </p:xfrm>
        <a:graphic>
          <a:graphicData uri="http://schemas.openxmlformats.org/drawingml/2006/table">
            <a:tbl>
              <a:tblPr/>
              <a:tblGrid>
                <a:gridCol w="43204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24036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8762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1159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28727" marB="28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126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Общая площадь жилых помещений, приходящаяся в среднем на одного жителя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303" marB="3830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кв. м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24,6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24,2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24,3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24,4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24,4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540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indent="0" algn="just" defTabSz="914400" rtl="0" eaLnBrk="0" fontAlgn="auto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Годовой объем ввода жилья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тыс. кв. м.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20,1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16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17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17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18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73799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молодых семей, которым предоставлена социальная выплата за счет средств местного бюджета на улучшение жилищных условий (за отчётный год)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Кол-во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семей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47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854885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разработанных проектов территориального планирования и (или) документов градостроительного зонирования и (или) проектов документации по планировке территории (за отчётный год)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штук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7208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Доля малоэтажного и индивидуального жилья в общем объеме ввода жилья (за отчётный год)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%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73,7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92213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граждан, расселенных из аварийного жилищного фонда (за отчётный год)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чел.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15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254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1" t="5561" r="15685" b="33011"/>
          <a:stretch/>
        </p:blipFill>
        <p:spPr>
          <a:xfrm>
            <a:off x="3275856" y="1707654"/>
            <a:ext cx="5722744" cy="331905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017854" y="241987"/>
            <a:ext cx="7057101" cy="110562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329449" y="265399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ТЕХНОЛОГИЙ ЦИФРОВОГО МУНИЦИПАЛИТЕТА И </a:t>
            </a:r>
            <a:endParaRPr lang="ru-RU" altLang="ru-RU" sz="185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ИНФРАСТРУКТУРЫ </a:t>
            </a: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СВЯЗИ В ГОРОДЕ КОМСОМОЛЬСКЕ-НА-АМУРЕ»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38312984"/>
              </p:ext>
            </p:extLst>
          </p:nvPr>
        </p:nvGraphicFramePr>
        <p:xfrm>
          <a:off x="537642" y="1923678"/>
          <a:ext cx="8186182" cy="1293543"/>
        </p:xfrm>
        <a:graphic>
          <a:graphicData uri="http://schemas.openxmlformats.org/drawingml/2006/table">
            <a:tbl>
              <a:tblPr/>
              <a:tblGrid>
                <a:gridCol w="404275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31057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7096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75057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 информационных платформ, систем и публичных сервисов, перевод рабочих процессов и информации в цифровой вид. Внедрение автоматизированных рабочих процессов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1,5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3E9F60B7-7661-465A-8E84-4232585A9588}"/>
              </a:ext>
            </a:extLst>
          </p:cNvPr>
          <p:cNvSpPr/>
          <p:nvPr/>
        </p:nvSpPr>
        <p:spPr>
          <a:xfrm>
            <a:off x="490274" y="1254290"/>
            <a:ext cx="828091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/>
              <a:t>Цель муниципальной программы</a:t>
            </a:r>
            <a:r>
              <a:rPr lang="ru-RU" sz="1600" b="1" i="1" dirty="0"/>
              <a:t> </a:t>
            </a:r>
            <a:r>
              <a:rPr lang="ru-RU" sz="1500" b="1" i="1" dirty="0"/>
              <a:t>- </a:t>
            </a:r>
            <a:r>
              <a:rPr lang="ru-RU" sz="1500" b="1" dirty="0"/>
              <a:t>повышение эффективности муниципальных структур за счет перехода на цифровые технологии и развития инфраструктуры связи</a:t>
            </a:r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="" xmlns:a16="http://schemas.microsoft.com/office/drawing/2014/main" id="{1F393CCF-7783-40A7-96A8-FF69A88B37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67445544"/>
              </p:ext>
            </p:extLst>
          </p:nvPr>
        </p:nvGraphicFramePr>
        <p:xfrm>
          <a:off x="541430" y="3579862"/>
          <a:ext cx="8178606" cy="1312156"/>
        </p:xfrm>
        <a:graphic>
          <a:graphicData uri="http://schemas.openxmlformats.org/drawingml/2006/table">
            <a:tbl>
              <a:tblPr/>
              <a:tblGrid>
                <a:gridCol w="50150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6507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940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8807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59712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59712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59712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59712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50403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80812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1" marB="3830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Уровень удовлетворенности граждан качеством предоставления муниципальных услуг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1" marB="3830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менее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194538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9780" y="2067694"/>
            <a:ext cx="5272649" cy="288032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342197"/>
            <a:ext cx="7704856" cy="1005416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59" y="280063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ОБЩЕСТВЕННОЙ БЕЗОПАСНОСТИ И ПРОТИВОДЕЙСТВИЕ ПРЕСТУПНОСТИНА ТЕРРИТОРИИ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0515700"/>
              </p:ext>
            </p:extLst>
          </p:nvPr>
        </p:nvGraphicFramePr>
        <p:xfrm>
          <a:off x="505352" y="2049522"/>
          <a:ext cx="8219645" cy="1890380"/>
        </p:xfrm>
        <a:graphic>
          <a:graphicData uri="http://schemas.openxmlformats.org/drawingml/2006/table">
            <a:tbl>
              <a:tblPr/>
              <a:tblGrid>
                <a:gridCol w="375514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405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71" marB="45571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71" marB="45571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1602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Формирование здорового образа жизни</a:t>
                      </a:r>
                    </a:p>
                  </a:txBody>
                  <a:tcPr marL="91448" marR="91448" marT="45634" marB="45634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0,3</a:t>
                      </a: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5868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Профилактика правонарушений, терроризма и экстремизма</a:t>
                      </a:r>
                    </a:p>
                  </a:txBody>
                  <a:tcPr marL="91448" marR="91448" marT="45634" marB="45634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0,1</a:t>
                      </a: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622601074"/>
                  </a:ext>
                </a:extLst>
              </a:tr>
              <a:tr h="54972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Профилактика правонарушений, терроризма и экстремизма, совершенствование антитеррористической защищенности объектов</a:t>
                      </a:r>
                    </a:p>
                  </a:txBody>
                  <a:tcPr marL="91448" marR="91448" marT="45634" marB="45634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3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12,0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12,5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0F8D4051-C02F-4122-ADA2-A40F55785E99}"/>
              </a:ext>
            </a:extLst>
          </p:cNvPr>
          <p:cNvSpPr/>
          <p:nvPr/>
        </p:nvSpPr>
        <p:spPr>
          <a:xfrm>
            <a:off x="459158" y="1430679"/>
            <a:ext cx="8312035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/>
              <a:t>Цель муниципальной программы</a:t>
            </a:r>
            <a:r>
              <a:rPr lang="ru-RU" sz="1500" b="1" i="1" dirty="0"/>
              <a:t> -  </a:t>
            </a:r>
            <a:r>
              <a:rPr lang="ru-RU" sz="1500" b="1" dirty="0"/>
              <a:t>обеспечение безопасности населения города Комсомольск-на-Амуре от угроз криминогенного характера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9640027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40" y="286026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ОБЩЕСТВЕННОЙ БЕЗОПАСНОСТИ И ПРОТИВОДЕЙСТВИЕ ПРЕСТУПНОСТИНА ТЕРРИТОРИИ ГОРОДА 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418DD9DE-EF64-4CD6-A915-B21C794C4D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53198168"/>
              </p:ext>
            </p:extLst>
          </p:nvPr>
        </p:nvGraphicFramePr>
        <p:xfrm>
          <a:off x="548453" y="1563638"/>
          <a:ext cx="8200011" cy="884432"/>
        </p:xfrm>
        <a:graphic>
          <a:graphicData uri="http://schemas.openxmlformats.org/drawingml/2006/table">
            <a:tbl>
              <a:tblPr/>
              <a:tblGrid>
                <a:gridCol w="47280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01884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3189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4164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преступлений, зарегистрированных на территории города</a:t>
                      </a:r>
                    </a:p>
                  </a:txBody>
                  <a:tcPr marL="93607" marR="93607" marT="38147" marB="3814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4 284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</a:t>
                      </a:r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600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</a:t>
                      </a:r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590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</a:t>
                      </a:r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580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</a:t>
                      </a:r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570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</a:tbl>
          </a:graphicData>
        </a:graphic>
      </p:graphicFrame>
      <p:pic>
        <p:nvPicPr>
          <p:cNvPr id="6" name="Рисунок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140" y="2561062"/>
            <a:ext cx="5412392" cy="24207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7323087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Рисунок 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1720" y="2427734"/>
            <a:ext cx="6934906" cy="260879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31640" y="105886"/>
            <a:ext cx="619268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59150" y="195956"/>
            <a:ext cx="75864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МУНИЦИПАЛЬНОЙ СЛУЖБЫ В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</a:t>
            </a:r>
          </a:p>
        </p:txBody>
      </p:sp>
      <p:graphicFrame>
        <p:nvGraphicFramePr>
          <p:cNvPr id="7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33220237"/>
              </p:ext>
            </p:extLst>
          </p:nvPr>
        </p:nvGraphicFramePr>
        <p:xfrm>
          <a:off x="520813" y="1873906"/>
          <a:ext cx="8155643" cy="1417924"/>
        </p:xfrm>
        <a:graphic>
          <a:graphicData uri="http://schemas.openxmlformats.org/drawingml/2006/table">
            <a:tbl>
              <a:tblPr/>
              <a:tblGrid>
                <a:gridCol w="383516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405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направлений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Стимулирование органов местного самоуправления к повышению эффективности деятельности</a:t>
                      </a:r>
                    </a:p>
                  </a:txBody>
                  <a:tcPr marL="91428" marR="91428" marT="45587" marB="45587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17,7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19,8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21,3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0716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Профессиональное развитие муниципальных служащих органов местного самоуправления</a:t>
                      </a:r>
                    </a:p>
                  </a:txBody>
                  <a:tcPr marL="91428" marR="91428" marT="45587" marB="45587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B7803045-EE5E-406A-86E5-F343D0128E85}"/>
              </a:ext>
            </a:extLst>
          </p:cNvPr>
          <p:cNvSpPr/>
          <p:nvPr/>
        </p:nvSpPr>
        <p:spPr>
          <a:xfrm>
            <a:off x="467544" y="1266890"/>
            <a:ext cx="830364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/>
              <a:t>Цель муниципальной программы</a:t>
            </a:r>
            <a:r>
              <a:rPr lang="ru-RU" sz="1500" b="1" i="1" dirty="0"/>
              <a:t> - </a:t>
            </a:r>
            <a:r>
              <a:rPr lang="ru-RU" sz="1500" b="1" dirty="0"/>
              <a:t>повышение эффективности и результативности муниципальной службы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8063097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1259"/>
          <p:cNvSpPr>
            <a:spLocks/>
          </p:cNvSpPr>
          <p:nvPr/>
        </p:nvSpPr>
        <p:spPr bwMode="auto">
          <a:xfrm>
            <a:off x="2929225" y="4773256"/>
            <a:ext cx="3312367" cy="33462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БЮДЖЕТНЫЙ ПЕРИОД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311299" name="Прямоугольник 26"/>
          <p:cNvSpPr>
            <a:spLocks noChangeArrowheads="1"/>
          </p:cNvSpPr>
          <p:nvPr/>
        </p:nvSpPr>
        <p:spPr bwMode="auto">
          <a:xfrm>
            <a:off x="179388" y="598890"/>
            <a:ext cx="9144000" cy="4625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B050">
                    <a:alpha val="83136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89A4A7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srgbClr val="FFFFFF"/>
              </a:solidFill>
              <a:latin typeface="Arial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8341" y="916175"/>
            <a:ext cx="8974137" cy="95397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just" defTabSz="913095">
              <a:defRPr/>
            </a:pPr>
            <a:r>
              <a:rPr lang="ru-RU" altLang="ru-RU" sz="1400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Бюджетный процесс</a:t>
            </a:r>
            <a:r>
              <a:rPr lang="ru-RU" altLang="ru-RU" sz="14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400" b="1" i="1" kern="0" dirty="0">
                <a:solidFill>
                  <a:prstClr val="black"/>
                </a:solidFill>
              </a:rPr>
              <a:t>деятельность органов государственной власти, органов местного самоуправления и иных участников  бюджетного  процесса  по  составлению  и  рассмотрению  проектов  бюджетов,  утверждению  и  исполнению бюджетов, контролю за их исполнением, осуществлению бюджетного учета, составлению, внешней проверке, рассмотрению и утверждению бюджетной </a:t>
            </a:r>
            <a:r>
              <a:rPr lang="ru-RU" altLang="ru-RU" sz="1400" b="1" i="1" kern="0" dirty="0" smtClean="0">
                <a:solidFill>
                  <a:prstClr val="black"/>
                </a:solidFill>
              </a:rPr>
              <a:t>отчетности</a:t>
            </a:r>
            <a:endParaRPr lang="ru-RU" altLang="ru-RU" sz="1400" b="1" i="1" kern="0" dirty="0">
              <a:solidFill>
                <a:prstClr val="black"/>
              </a:solidFill>
            </a:endParaRPr>
          </a:p>
        </p:txBody>
      </p:sp>
      <p:sp>
        <p:nvSpPr>
          <p:cNvPr id="19" name="Скругленный прямоугольник 25"/>
          <p:cNvSpPr/>
          <p:nvPr/>
        </p:nvSpPr>
        <p:spPr>
          <a:xfrm>
            <a:off x="80963" y="3020617"/>
            <a:ext cx="1682750" cy="1125140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1.</a:t>
            </a:r>
            <a:r>
              <a:rPr lang="ru-RU" sz="1600" b="1" u="sng" kern="0" dirty="0">
                <a:solidFill>
                  <a:srgbClr val="000000"/>
                </a:solidFill>
              </a:rPr>
              <a:t>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Составление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</a:rPr>
              <a:t>проекта бюджета</a:t>
            </a:r>
          </a:p>
        </p:txBody>
      </p:sp>
      <p:sp>
        <p:nvSpPr>
          <p:cNvPr id="20" name="Скругленный прямоугольник 10"/>
          <p:cNvSpPr/>
          <p:nvPr/>
        </p:nvSpPr>
        <p:spPr>
          <a:xfrm>
            <a:off x="1890713" y="3020617"/>
            <a:ext cx="1682750" cy="1125140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2. </a:t>
            </a: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Утверждение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</a:rPr>
              <a:t>проекта бюджета</a:t>
            </a:r>
          </a:p>
        </p:txBody>
      </p:sp>
      <p:sp>
        <p:nvSpPr>
          <p:cNvPr id="21" name="Скругленный прямоугольник 11"/>
          <p:cNvSpPr/>
          <p:nvPr/>
        </p:nvSpPr>
        <p:spPr>
          <a:xfrm>
            <a:off x="3700463" y="3020617"/>
            <a:ext cx="1682750" cy="1125140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3.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Исполнение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2" name="Скругленный прямоугольник 12"/>
          <p:cNvSpPr/>
          <p:nvPr/>
        </p:nvSpPr>
        <p:spPr>
          <a:xfrm>
            <a:off x="5526088" y="3020617"/>
            <a:ext cx="1682750" cy="1125140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4.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Отчётность об исполнении</a:t>
            </a: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chemeClr val="accent1">
                      <a:satMod val="175000"/>
                      <a:alpha val="40000"/>
                    </a:schemeClr>
                  </a:glow>
                </a:effectLst>
              </a:rPr>
              <a:t> </a:t>
            </a:r>
            <a:r>
              <a:rPr lang="ru-RU" sz="16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3" name="Скругленный прямоугольник 13"/>
          <p:cNvSpPr/>
          <p:nvPr/>
        </p:nvSpPr>
        <p:spPr>
          <a:xfrm>
            <a:off x="7335408" y="3021024"/>
            <a:ext cx="1682094" cy="1125245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5.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FFC000">
                      <a:satMod val="175000"/>
                      <a:alpha val="40000"/>
                    </a:srgbClr>
                  </a:glow>
                </a:effectLst>
              </a:rPr>
              <a:t> </a:t>
            </a:r>
            <a:r>
              <a:rPr lang="ru-RU" sz="14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Контроль за ходом исполнения </a:t>
            </a:r>
            <a:r>
              <a:rPr lang="ru-RU" sz="14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4" name="AutoShape 14"/>
          <p:cNvSpPr>
            <a:spLocks/>
          </p:cNvSpPr>
          <p:nvPr/>
        </p:nvSpPr>
        <p:spPr bwMode="auto">
          <a:xfrm rot="5400000">
            <a:off x="4476752" y="3393282"/>
            <a:ext cx="171450" cy="1676400"/>
          </a:xfrm>
          <a:prstGeom prst="rightBrace">
            <a:avLst>
              <a:gd name="adj1" fmla="val 61111"/>
              <a:gd name="adj2" fmla="val 50088"/>
            </a:avLst>
          </a:prstGeom>
          <a:noFill/>
          <a:ln w="31750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5" name="Text Box 15"/>
          <p:cNvSpPr txBox="1">
            <a:spLocks noChangeArrowheads="1"/>
          </p:cNvSpPr>
          <p:nvPr/>
        </p:nvSpPr>
        <p:spPr bwMode="auto">
          <a:xfrm>
            <a:off x="3343276" y="4219389"/>
            <a:ext cx="2438400" cy="5538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50000"/>
              </a:spcBef>
              <a:spcAft>
                <a:spcPct val="0"/>
              </a:spcAft>
              <a:buNone/>
            </a:pPr>
            <a:r>
              <a:rPr lang="ru-RU" altLang="ru-RU" sz="1500" b="1" u="sng" dirty="0"/>
              <a:t>Финансовый год                                                (с 1 января по 31 декабря) </a:t>
            </a:r>
          </a:p>
        </p:txBody>
      </p:sp>
      <p:sp>
        <p:nvSpPr>
          <p:cNvPr id="26" name="AutoShape 12"/>
          <p:cNvSpPr>
            <a:spLocks/>
          </p:cNvSpPr>
          <p:nvPr/>
        </p:nvSpPr>
        <p:spPr bwMode="auto">
          <a:xfrm rot="5400000">
            <a:off x="4435248" y="296817"/>
            <a:ext cx="238323" cy="8936414"/>
          </a:xfrm>
          <a:prstGeom prst="rightBrace">
            <a:avLst>
              <a:gd name="adj1" fmla="val 51317"/>
              <a:gd name="adj2" fmla="val 50088"/>
            </a:avLst>
          </a:prstGeom>
          <a:noFill/>
          <a:ln w="31750">
            <a:solidFill>
              <a:srgbClr val="006666"/>
            </a:solidFill>
            <a:round/>
            <a:headEnd/>
            <a:tailEnd/>
          </a:ln>
          <a:effectLst>
            <a:glow>
              <a:schemeClr val="accent1">
                <a:alpha val="42000"/>
              </a:schemeClr>
            </a:glow>
            <a:outerShdw dist="35921" dir="2700000" algn="ctr" rotWithShape="0">
              <a:schemeClr val="bg2"/>
            </a:outerShdw>
            <a:reflection stA="45000" endPos="0" dist="50800" dir="5400000" sy="-100000" algn="bl" rotWithShape="0"/>
          </a:effectLst>
        </p:spPr>
        <p:txBody>
          <a:bodyPr wrap="none" lIns="91310" tIns="45655" rIns="91310" bIns="45655" anchor="ctr"/>
          <a:lstStyle/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dirty="0">
              <a:ln>
                <a:solidFill>
                  <a:srgbClr val="002060"/>
                </a:solidFill>
              </a:ln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29" name="Freeform 39"/>
          <p:cNvSpPr>
            <a:spLocks noEditPoints="1"/>
          </p:cNvSpPr>
          <p:nvPr/>
        </p:nvSpPr>
        <p:spPr bwMode="auto">
          <a:xfrm>
            <a:off x="1794874" y="60502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1" name="Google Shape;63;p13"/>
          <p:cNvSpPr txBox="1">
            <a:spLocks/>
          </p:cNvSpPr>
          <p:nvPr/>
        </p:nvSpPr>
        <p:spPr>
          <a:xfrm>
            <a:off x="1761810" y="194511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</a:t>
            </a: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ТАКОЕ БЮДЖЕТНЫЙ ПРОЦЕСС?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0" y="1870151"/>
            <a:ext cx="1593339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4522" y="1870151"/>
            <a:ext cx="1810467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5408" y="1870151"/>
            <a:ext cx="1682094" cy="115087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6088" y="1870151"/>
            <a:ext cx="1682750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0463" y="1870151"/>
            <a:ext cx="1700214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28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30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32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1916546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67944" y="2211710"/>
            <a:ext cx="4896543" cy="272786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08438" y="195956"/>
            <a:ext cx="619268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11560" y="286026"/>
            <a:ext cx="75864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МУНИЦИПАЛЬНОЙ СЛУЖБЫ В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</a:t>
            </a: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="" xmlns:a16="http://schemas.microsoft.com/office/drawing/2014/main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7306012"/>
              </p:ext>
            </p:extLst>
          </p:nvPr>
        </p:nvGraphicFramePr>
        <p:xfrm>
          <a:off x="323528" y="1491630"/>
          <a:ext cx="8535986" cy="1939585"/>
        </p:xfrm>
        <a:graphic>
          <a:graphicData uri="http://schemas.openxmlformats.org/drawingml/2006/table">
            <a:tbl>
              <a:tblPr/>
              <a:tblGrid>
                <a:gridCol w="47109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38437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8330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4807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Комплексная оценка эффективности деятельности органов местного самоуправления за год, предшествующий отчётному году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79208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Доля муниципальных служащих, получивших дополнительное профессиональное образование, прошедших обучение, от общего количества муниципальных служащих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20407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1574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660" y="1908368"/>
            <a:ext cx="4753312" cy="31081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86050"/>
            <a:ext cx="7704856" cy="12335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0351" y="383142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И ПОДДЕРЖКА ОБЩЕСТВЕННЫХ ОБЪЕДИНЕНИЙ, НЕКОММЕРЧЕСКИХ ОРГАНИЗАЦИЙ И ИНИЦИАТИВ ГРАЖДАНСКОГО ОБЩЕСТВА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24722101"/>
              </p:ext>
            </p:extLst>
          </p:nvPr>
        </p:nvGraphicFramePr>
        <p:xfrm>
          <a:off x="408125" y="2067694"/>
          <a:ext cx="8472928" cy="1562579"/>
        </p:xfrm>
        <a:graphic>
          <a:graphicData uri="http://schemas.openxmlformats.org/drawingml/2006/table">
            <a:tbl>
              <a:tblPr/>
              <a:tblGrid>
                <a:gridCol w="415244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8558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48667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Предоставление муниципальной поддержки общественным объединениям, некоммерческим организациям, поддержка инициатив гражданского общества</a:t>
                      </a:r>
                    </a:p>
                  </a:txBody>
                  <a:tcPr marL="91428" marR="91428" marT="45576" marB="4557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76" marB="4557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Формирование условий для участия населения в решении вопросов местного значения</a:t>
                      </a:r>
                    </a:p>
                  </a:txBody>
                  <a:tcPr marL="91428" marR="91428" marT="45576" marB="4557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12,4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1428" marR="91428" marT="45576" marB="4557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Прямоугольник 6">
            <a:extLst>
              <a:ext uri="{FF2B5EF4-FFF2-40B4-BE49-F238E27FC236}">
                <a16:creationId xmlns="" xmlns:a16="http://schemas.microsoft.com/office/drawing/2014/main" id="{A9D099D9-F56F-4A4D-8F18-4BFF42F8E175}"/>
              </a:ext>
            </a:extLst>
          </p:cNvPr>
          <p:cNvSpPr/>
          <p:nvPr/>
        </p:nvSpPr>
        <p:spPr>
          <a:xfrm>
            <a:off x="323528" y="1426061"/>
            <a:ext cx="8642123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содействие развитию институтов гражданского </a:t>
            </a:r>
            <a:r>
              <a:rPr lang="ru-RU" sz="1500" b="1" kern="0" dirty="0" smtClean="0"/>
              <a:t>общества города </a:t>
            </a:r>
            <a:r>
              <a:rPr lang="ru-RU" sz="1500" b="1" kern="0" dirty="0"/>
              <a:t>Комсомольска-на-Амуре</a:t>
            </a:r>
          </a:p>
        </p:txBody>
      </p:sp>
      <p:sp>
        <p:nvSpPr>
          <p:cNvPr id="8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064345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333"/>
          <a:stretch/>
        </p:blipFill>
        <p:spPr>
          <a:xfrm>
            <a:off x="467544" y="1851670"/>
            <a:ext cx="6480720" cy="318129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17594" y="230505"/>
            <a:ext cx="7704856" cy="116961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10155" y="41151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И ПОДДЕРЖКА ОБЩЕСТВЕННЫХ ОБЪЕДИНЕНИЙ, НЕКОММЕРЧЕСКИХ ОРГАНИЗАЦИЙ И ИНИЦИАТИВ ГРАЖДАНСКОГО ОБЩЕСТВА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97F4D347-2AC4-4B0D-8EEB-7E3E3487E1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68675548"/>
              </p:ext>
            </p:extLst>
          </p:nvPr>
        </p:nvGraphicFramePr>
        <p:xfrm>
          <a:off x="523907" y="1635646"/>
          <a:ext cx="8175363" cy="1296144"/>
        </p:xfrm>
        <a:graphic>
          <a:graphicData uri="http://schemas.openxmlformats.org/drawingml/2006/table">
            <a:tbl>
              <a:tblPr/>
              <a:tblGrid>
                <a:gridCol w="51196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83886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28727" marB="28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2171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вновь зарегистрированных некоммерческих организаций</a:t>
                      </a:r>
                    </a:p>
                  </a:txBody>
                  <a:tcPr marL="93614" marR="93614" marT="38318" marB="383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411370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граждан, вовлеченных в деятельность ТОС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33 839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36 000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613472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Рисунок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95936" y="1635646"/>
            <a:ext cx="5063289" cy="341058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628076" y="195956"/>
            <a:ext cx="5976664" cy="10076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115616" y="56595"/>
            <a:ext cx="7187480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МУНИЦИПАЛЬНЫМИ ФИНАНСАМИ»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08862636"/>
              </p:ext>
            </p:extLst>
          </p:nvPr>
        </p:nvGraphicFramePr>
        <p:xfrm>
          <a:off x="467544" y="1851670"/>
          <a:ext cx="8280920" cy="1254873"/>
        </p:xfrm>
        <a:graphic>
          <a:graphicData uri="http://schemas.openxmlformats.org/drawingml/2006/table">
            <a:tbl>
              <a:tblPr/>
              <a:tblGrid>
                <a:gridCol w="374441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990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88032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Эффективное управление муниципальным долгом</a:t>
                      </a:r>
                    </a:p>
                  </a:txBody>
                  <a:tcPr marL="91428" marR="91428" marT="45586" marB="4558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59,2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50,5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Обеспечение открытости и прозрачности бюджетного процесса в городе Комсомольске-на-Амуре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5804F7F1-2C6B-47C4-AB25-6A5CB92F7749}"/>
              </a:ext>
            </a:extLst>
          </p:cNvPr>
          <p:cNvSpPr/>
          <p:nvPr/>
        </p:nvSpPr>
        <p:spPr>
          <a:xfrm>
            <a:off x="467544" y="1224346"/>
            <a:ext cx="830364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повышение качества управления муниципальными финансами</a:t>
            </a:r>
          </a:p>
        </p:txBody>
      </p:sp>
      <p:graphicFrame>
        <p:nvGraphicFramePr>
          <p:cNvPr id="7" name="Таблица 6">
            <a:extLst>
              <a:ext uri="{FF2B5EF4-FFF2-40B4-BE49-F238E27FC236}">
                <a16:creationId xmlns="" xmlns:a16="http://schemas.microsoft.com/office/drawing/2014/main" id="{380086A7-29A9-44F0-A95A-42DAA25E8A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71103992"/>
              </p:ext>
            </p:extLst>
          </p:nvPr>
        </p:nvGraphicFramePr>
        <p:xfrm>
          <a:off x="460356" y="3219822"/>
          <a:ext cx="8288108" cy="1882538"/>
        </p:xfrm>
        <a:graphic>
          <a:graphicData uri="http://schemas.openxmlformats.org/drawingml/2006/table">
            <a:tbl>
              <a:tblPr/>
              <a:tblGrid>
                <a:gridCol w="48292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276989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1427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5743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71294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7606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Удельный вес расходов, формируемых в рамках программ, в общем объеме расходов местного бюджета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%,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менее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Соблюдение ограничений по уровню дефицита местного бюджета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Соблюдение ограничений по уровню муниципального долга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613472983"/>
                  </a:ext>
                </a:extLst>
              </a:tr>
            </a:tbl>
          </a:graphicData>
        </a:graphic>
      </p:graphicFrame>
      <p:sp>
        <p:nvSpPr>
          <p:cNvPr id="8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8440465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Рисунок 2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01"/>
          <a:stretch/>
        </p:blipFill>
        <p:spPr>
          <a:xfrm>
            <a:off x="107504" y="1131590"/>
            <a:ext cx="9001000" cy="39604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97015" y="173662"/>
            <a:ext cx="7200800" cy="92294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856124" y="197430"/>
            <a:ext cx="7776864" cy="7735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КУЛЬТУРЫ 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14516077"/>
              </p:ext>
            </p:extLst>
          </p:nvPr>
        </p:nvGraphicFramePr>
        <p:xfrm>
          <a:off x="251520" y="1275606"/>
          <a:ext cx="8729663" cy="3623987"/>
        </p:xfrm>
        <a:graphic>
          <a:graphicData uri="http://schemas.openxmlformats.org/drawingml/2006/table">
            <a:tbl>
              <a:tblPr/>
              <a:tblGrid>
                <a:gridCol w="448741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1351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42665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85527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36439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133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33" marR="91433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226059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1008063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41605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824038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232025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6892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31464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6036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40608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системы дополнительного образования детей в сфере культуры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133,4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146,7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141,5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128,2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125,3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19798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библиотечного дела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127,3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135,7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132,6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121,3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125,5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1456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музейного дела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77,9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86,1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77,5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81,5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256454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культурно-досугового обслуживания населения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47,7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43,4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42,4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39,2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41,0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1368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театрального искусства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87,6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95,9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91,6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83,3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61045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Сохранение, развитие и популяризация животных, содержащихся в неволе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31,4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34,1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30,5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31,9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536562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Осуществление полномочий по решению вопросов местного значения в области культуры, сохранение объектов культурного наследия местного (муниципального) значения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3745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Реализация мероприятий в рамках регионального проекта «Культурная среда»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18,6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10,0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38014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Реализация мероприятий в рамках регионального проекта «Цифровая культура»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1,0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1697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современной инфраструктуры объектов культуры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5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5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963304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Рисунок 1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08" y="1765346"/>
            <a:ext cx="5112568" cy="328602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74438" y="199898"/>
            <a:ext cx="7200800" cy="100698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83588" y="240709"/>
            <a:ext cx="7776864" cy="7735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КУЛЬТУРЫ В ГОРОДЕ КОМСОМОЛЬСКЕ-НА-АМУРЕ»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251520" y="1211581"/>
            <a:ext cx="8712968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удовлетворение потребностей населения города Комсомольск-на-Амуре и его гостей услугами в сфере культуры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317C8867-CA40-4227-8067-B2D5E336E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82392116"/>
              </p:ext>
            </p:extLst>
          </p:nvPr>
        </p:nvGraphicFramePr>
        <p:xfrm>
          <a:off x="260584" y="1807031"/>
          <a:ext cx="8622872" cy="3238835"/>
        </p:xfrm>
        <a:graphic>
          <a:graphicData uri="http://schemas.openxmlformats.org/drawingml/2006/table">
            <a:tbl>
              <a:tblPr/>
              <a:tblGrid>
                <a:gridCol w="45826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42110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550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201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</a:t>
                      </a: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программы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2022 </a:t>
                      </a: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6004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Индекс удовлетворённости населения качеством и доступностью услуг в сфере культуры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%,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не менее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83,5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83,5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85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8265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algn="just"/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Доля детей, обучающихся в детских школах искусств, в общей численности учащихся детей в возрасте от 7 до 18 лет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10,2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3687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Число посещений учреждений культуры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тыс. чел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576,6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587,4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628,5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637,9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647,5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3863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Охват населения библиотечным обслуживанием, с учетом удаленных пользователей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138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643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Посещаемость музейных учреждений на 1 тыс. человек населения в год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b="1" dirty="0">
                          <a:effectLst/>
                          <a:latin typeface="Times New Roman"/>
                          <a:ea typeface="Times New Roman"/>
                        </a:rPr>
                        <a:t>кол-во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b="1" dirty="0">
                          <a:effectLst/>
                          <a:latin typeface="Times New Roman"/>
                          <a:ea typeface="Times New Roman"/>
                        </a:rPr>
                        <a:t>посещений 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827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249560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Среднее число зрителей на мероприятиях театра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73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23625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Средняя численность посетителей мероприятий Зооцентра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тыс</a:t>
                      </a: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. 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18" r="5205"/>
          <a:stretch/>
        </p:blipFill>
        <p:spPr>
          <a:xfrm>
            <a:off x="3131840" y="2067694"/>
            <a:ext cx="5880374" cy="29523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80459" y="195222"/>
            <a:ext cx="655272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043608" y="285292"/>
            <a:ext cx="7514436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МОЛОДЕЖНОЙ ПОЛИТИКИ В ГОРОДЕ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1743738"/>
              </p:ext>
            </p:extLst>
          </p:nvPr>
        </p:nvGraphicFramePr>
        <p:xfrm>
          <a:off x="449114" y="2280826"/>
          <a:ext cx="8389562" cy="1371044"/>
        </p:xfrm>
        <a:graphic>
          <a:graphicData uri="http://schemas.openxmlformats.org/drawingml/2006/table">
            <a:tbl>
              <a:tblPr/>
              <a:tblGrid>
                <a:gridCol w="406908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1008112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0048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61" marB="45561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0709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Вовлечение молодежи в социальную практику, городские мероприятия, проекты и программы поддержки молодежи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89,4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84,0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8212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Организация и проведение комплекса мероприятий по патриотическому воспитанию молодежи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E330B3A4-AACB-4DED-B86C-C3D7E73E0691}"/>
              </a:ext>
            </a:extLst>
          </p:cNvPr>
          <p:cNvSpPr/>
          <p:nvPr/>
        </p:nvSpPr>
        <p:spPr>
          <a:xfrm>
            <a:off x="395423" y="1419622"/>
            <a:ext cx="8496944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400" b="1" i="1" kern="0" dirty="0"/>
              <a:t>- </a:t>
            </a:r>
            <a:r>
              <a:rPr lang="ru-RU" sz="1500" b="1" kern="0" dirty="0"/>
              <a:t>создание условий для успешной социализации и эффективной самореализации подростков и молодежи, развитие и использование их потенциала в интересах развития города Комсомольска-на-Амуре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4232871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07" t="7193" r="6923" b="7475"/>
          <a:stretch/>
        </p:blipFill>
        <p:spPr>
          <a:xfrm>
            <a:off x="0" y="1185066"/>
            <a:ext cx="5852501" cy="397897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267056" y="123478"/>
            <a:ext cx="655272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043608" y="213548"/>
            <a:ext cx="705678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МОЛОДЕЖНОЙ ПОЛИТИКИ В ГОРОДЕ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99234913-F249-4BE9-9F7E-37868B5E06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19705443"/>
              </p:ext>
            </p:extLst>
          </p:nvPr>
        </p:nvGraphicFramePr>
        <p:xfrm>
          <a:off x="223984" y="1347614"/>
          <a:ext cx="8696032" cy="3661658"/>
        </p:xfrm>
        <a:graphic>
          <a:graphicData uri="http://schemas.openxmlformats.org/drawingml/2006/table">
            <a:tbl>
              <a:tblPr/>
              <a:tblGrid>
                <a:gridCol w="44983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49366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2667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показателей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4971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детей и молодежи, входящих в состав детских и молодежных организаций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39 179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39 500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39 500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39 800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40 000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36975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общественных объединений волонтерской направленности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388690627"/>
                  </a:ext>
                </a:extLst>
              </a:tr>
              <a:tr h="38152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молодежи, вовлеченной в деятельность объединений волонтерской деятельности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5 505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5 800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6 100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6 500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289173402"/>
                  </a:ext>
                </a:extLst>
              </a:tr>
              <a:tr h="21178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реализуемых общественно полезных проектов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13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167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270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действующих общественных организаций по работе с молодежью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32122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детей и молодежи, входящих в состав патриотических объединений, клубов и молодежных центров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24 170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24 300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24 500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24 700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25 000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7175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клубов и объединений военно-патриотической и гражданско-патриотической направленности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36"/>
          <a:stretch/>
        </p:blipFill>
        <p:spPr>
          <a:xfrm flipH="1">
            <a:off x="4211962" y="2013936"/>
            <a:ext cx="4714911" cy="300381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15616" y="195956"/>
            <a:ext cx="698509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85129" y="272687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«ФОРМИРОВАНИЕ СОВРЕМЕННОЙ ГОРОДСКОЙ СРЕДЫ НА </a:t>
            </a:r>
            <a:endParaRPr lang="ru-RU" altLang="ru-RU" sz="19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ТЕРРИТОРИИ 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ГОРОДА КОМСОМОЛЬСКА-НА-АМУРЕ»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551357" y="1444784"/>
            <a:ext cx="8219835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4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создание условий для повышения комфортности городской среды города Комсомольска-на-Амуре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589877858"/>
              </p:ext>
            </p:extLst>
          </p:nvPr>
        </p:nvGraphicFramePr>
        <p:xfrm>
          <a:off x="613376" y="2139702"/>
          <a:ext cx="8051596" cy="2346782"/>
        </p:xfrm>
        <a:graphic>
          <a:graphicData uri="http://schemas.openxmlformats.org/drawingml/2006/table">
            <a:tbl>
              <a:tblPr/>
              <a:tblGrid>
                <a:gridCol w="3875132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90" marB="4559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3508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Благоустройство дворовых территорий многоквартирных домов города Комсомольска-на-Амуре</a:t>
                      </a:r>
                    </a:p>
                  </a:txBody>
                  <a:tcPr marL="68589" marR="68589" marT="0" marB="0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9" marR="68589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9" marR="68589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2674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just">
                        <a:spcAft>
                          <a:spcPts val="0"/>
                        </a:spcAft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Благоустройство общественных территорий города Комсомольска-на-Амуре</a:t>
                      </a:r>
                    </a:p>
                  </a:txBody>
                  <a:tcPr marL="68589" marR="68589" marT="0" marB="0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>
                        <a:spcAft>
                          <a:spcPts val="0"/>
                        </a:spcAft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3,7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98274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just">
                        <a:spcAft>
                          <a:spcPts val="0"/>
                        </a:spcAft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Мероприятия по благоустройству мест массового отдыха населения (городских парков), общественных территорий (набережные, центральные площади, парки и др.) и иные мероприятия, предусмотренные региональным проектом «Формирование комфортной городской среды</a:t>
                      </a:r>
                    </a:p>
                  </a:txBody>
                  <a:tcPr marL="68589" marR="68589" marT="0" marB="0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49,8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indent="-114300" algn="ctr">
                        <a:spcAft>
                          <a:spcPts val="0"/>
                        </a:spcAft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52,6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53,6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201931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699" b="3847"/>
          <a:stretch/>
        </p:blipFill>
        <p:spPr>
          <a:xfrm>
            <a:off x="2153424" y="1851670"/>
            <a:ext cx="6876256" cy="285483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86026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«ФОРМИРОВАНИЕ СОВРЕМЕННОЙ ГОРОДСКОЙ СРЕДЫ НА ТЕРРИТОРИИ ГОРОДА 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A1E6D121-769E-4825-BDF4-611F88ECD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50706835"/>
              </p:ext>
            </p:extLst>
          </p:nvPr>
        </p:nvGraphicFramePr>
        <p:xfrm>
          <a:off x="486357" y="1491630"/>
          <a:ext cx="8352909" cy="1769368"/>
        </p:xfrm>
        <a:graphic>
          <a:graphicData uri="http://schemas.openxmlformats.org/drawingml/2006/table">
            <a:tbl>
              <a:tblPr/>
              <a:tblGrid>
                <a:gridCol w="447495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25071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0794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6238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204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2171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Повышение количества благоустроенных территорий в городе Комсомольске-на-Амуре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1143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реализованных проектов благоустройства дворовых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32914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реализованных проектов благоустройства общественных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39"/>
          <p:cNvSpPr>
            <a:spLocks noEditPoints="1"/>
          </p:cNvSpPr>
          <p:nvPr/>
        </p:nvSpPr>
        <p:spPr bwMode="auto">
          <a:xfrm>
            <a:off x="1794874" y="60502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pic>
        <p:nvPicPr>
          <p:cNvPr id="312327" name="Рисунок 2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625" y="1001324"/>
            <a:ext cx="1481138" cy="1110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28" name="Рисунок 2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450" y="2022874"/>
            <a:ext cx="1333500" cy="11060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29" name="Рисунок 26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68549" y="3128974"/>
            <a:ext cx="1333500" cy="89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0" name="Рисунок 27"/>
          <p:cNvPicPr>
            <a:picLocks noChangeAspect="1" noChangeArrowheads="1"/>
          </p:cNvPicPr>
          <p:nvPr/>
        </p:nvPicPr>
        <p:blipFill>
          <a:blip r:embed="rId6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-50000"/>
                    </a14:imgEffect>
                    <a14:imgEffect>
                      <a14:colorTemperature colorTemp="4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3480" y="894456"/>
            <a:ext cx="865187" cy="650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1" name="Рисунок 28"/>
          <p:cNvPicPr>
            <a:picLocks noChangeAspect="1" noChangeArrowheads="1"/>
          </p:cNvPicPr>
          <p:nvPr/>
        </p:nvPicPr>
        <p:blipFill>
          <a:blip r:embed="rId8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5190" y="1787136"/>
            <a:ext cx="865187" cy="650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2" name="Рисунок 29"/>
          <p:cNvPicPr>
            <a:picLocks noChangeAspect="1" noChangeArrowheads="1"/>
          </p:cNvPicPr>
          <p:nvPr/>
        </p:nvPicPr>
        <p:blipFill>
          <a:blip r:embed="rId9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7587" y="2882765"/>
            <a:ext cx="866775" cy="6488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8" name="TextBox 30"/>
          <p:cNvSpPr txBox="1">
            <a:spLocks noChangeArrowheads="1"/>
          </p:cNvSpPr>
          <p:nvPr/>
        </p:nvSpPr>
        <p:spPr bwMode="auto">
          <a:xfrm>
            <a:off x="4683574" y="1117338"/>
            <a:ext cx="3330524" cy="399978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000" b="1" dirty="0" smtClean="0">
                <a:latin typeface="Calibri"/>
                <a:cs typeface="Times New Roman" pitchFamily="18" charset="0"/>
              </a:rPr>
              <a:t>– </a:t>
            </a:r>
            <a:r>
              <a:rPr lang="ru-RU" altLang="ru-RU" sz="2000" b="1" i="1" dirty="0" smtClean="0">
                <a:latin typeface="Calibri"/>
                <a:cs typeface="Times New Roman" pitchFamily="18" charset="0"/>
              </a:rPr>
              <a:t>доходы </a:t>
            </a:r>
            <a:r>
              <a:rPr lang="ru-RU" altLang="ru-RU" sz="2000" b="1" i="1" dirty="0">
                <a:latin typeface="Calibri"/>
                <a:cs typeface="Times New Roman" pitchFamily="18" charset="0"/>
              </a:rPr>
              <a:t>БОЛЬШЕ расходов</a:t>
            </a:r>
          </a:p>
        </p:txBody>
      </p:sp>
      <p:sp>
        <p:nvSpPr>
          <p:cNvPr id="57359" name="TextBox 31"/>
          <p:cNvSpPr txBox="1">
            <a:spLocks noChangeArrowheads="1"/>
          </p:cNvSpPr>
          <p:nvPr/>
        </p:nvSpPr>
        <p:spPr bwMode="auto">
          <a:xfrm>
            <a:off x="5701610" y="1858516"/>
            <a:ext cx="3203216" cy="969365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i="1" dirty="0" smtClean="0">
                <a:latin typeface="Calibri"/>
                <a:cs typeface="Times New Roman" pitchFamily="18" charset="0"/>
              </a:rPr>
              <a:t>– </a:t>
            </a:r>
            <a:r>
              <a:rPr lang="ru-RU" altLang="ru-RU" sz="1900" b="1" i="1" dirty="0" smtClean="0">
                <a:latin typeface="Calibri"/>
                <a:cs typeface="Times New Roman" pitchFamily="18" charset="0"/>
              </a:rPr>
              <a:t>доходы </a:t>
            </a:r>
            <a:r>
              <a:rPr lang="ru-RU" altLang="ru-RU" sz="1900" b="1" i="1" dirty="0">
                <a:latin typeface="Calibri"/>
                <a:cs typeface="Times New Roman" pitchFamily="18" charset="0"/>
              </a:rPr>
              <a:t>(источники </a:t>
            </a:r>
            <a:endParaRPr lang="ru-RU" altLang="ru-RU" sz="1900" b="1" i="1" dirty="0" smtClean="0">
              <a:latin typeface="Calibri"/>
              <a:cs typeface="Times New Roman" pitchFamily="18" charset="0"/>
            </a:endParaRPr>
          </a:p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b="1" i="1" dirty="0" smtClean="0">
                <a:latin typeface="Calibri"/>
                <a:cs typeface="Times New Roman" pitchFamily="18" charset="0"/>
              </a:rPr>
              <a:t>финансирования </a:t>
            </a:r>
            <a:r>
              <a:rPr lang="ru-RU" altLang="ru-RU" sz="1900" b="1" i="1" dirty="0">
                <a:latin typeface="Calibri"/>
                <a:cs typeface="Times New Roman" pitchFamily="18" charset="0"/>
              </a:rPr>
              <a:t>бюджета) </a:t>
            </a:r>
            <a:endParaRPr lang="ru-RU" altLang="ru-RU" sz="1900" b="1" i="1" dirty="0" smtClean="0">
              <a:latin typeface="Calibri"/>
              <a:cs typeface="Times New Roman" pitchFamily="18" charset="0"/>
            </a:endParaRPr>
          </a:p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b="1" i="1" dirty="0" smtClean="0">
                <a:latin typeface="Calibri"/>
                <a:cs typeface="Times New Roman" pitchFamily="18" charset="0"/>
              </a:rPr>
              <a:t>РАВНЫ </a:t>
            </a:r>
            <a:r>
              <a:rPr lang="ru-RU" altLang="ru-RU" sz="1900" b="1" i="1" dirty="0">
                <a:latin typeface="Calibri"/>
                <a:cs typeface="Times New Roman" pitchFamily="18" charset="0"/>
              </a:rPr>
              <a:t>расходам</a:t>
            </a:r>
          </a:p>
        </p:txBody>
      </p:sp>
      <p:sp>
        <p:nvSpPr>
          <p:cNvPr id="57360" name="TextBox 32"/>
          <p:cNvSpPr txBox="1">
            <a:spLocks noChangeArrowheads="1"/>
          </p:cNvSpPr>
          <p:nvPr/>
        </p:nvSpPr>
        <p:spPr bwMode="auto">
          <a:xfrm>
            <a:off x="5868144" y="3311790"/>
            <a:ext cx="3168352" cy="384589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dirty="0" smtClean="0">
                <a:latin typeface="Calibri"/>
                <a:cs typeface="Times New Roman" pitchFamily="18" charset="0"/>
              </a:rPr>
              <a:t>–</a:t>
            </a:r>
            <a:r>
              <a:rPr lang="ru-RU" altLang="ru-RU" sz="1900" dirty="0" smtClean="0">
                <a:solidFill>
                  <a:prstClr val="white"/>
                </a:solidFill>
                <a:latin typeface="Calibri"/>
                <a:cs typeface="Times New Roman" pitchFamily="18" charset="0"/>
              </a:rPr>
              <a:t> </a:t>
            </a:r>
            <a:r>
              <a:rPr lang="ru-RU" altLang="ru-RU" sz="1900" b="1" i="1" dirty="0">
                <a:latin typeface="Calibri"/>
                <a:cs typeface="Times New Roman" pitchFamily="18" charset="0"/>
              </a:rPr>
              <a:t>доходы МЕНЬШЕ расходов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136074" y="4181906"/>
            <a:ext cx="6768752" cy="734633"/>
          </a:xfrm>
          <a:prstGeom prst="rect">
            <a:avLst/>
          </a:prstGeom>
          <a:noFill/>
          <a:effectLst>
            <a:glow rad="228600">
              <a:srgbClr val="FFFF00">
                <a:alpha val="40000"/>
              </a:srgbClr>
            </a:glow>
          </a:effectLst>
        </p:spPr>
        <p:txBody>
          <a:bodyPr lIns="91310" tIns="45655" rIns="91310" bIns="45655">
            <a:prstTxWarp prst="textDeflate">
              <a:avLst>
                <a:gd name="adj" fmla="val 19700"/>
              </a:avLst>
            </a:prstTxWarp>
            <a:spAutoFit/>
          </a:bodyPr>
          <a:lstStyle/>
          <a:p>
            <a:pPr defTabSz="913095">
              <a:defRPr/>
            </a:pPr>
            <a:r>
              <a:rPr lang="ru-RU" b="1" dirty="0">
                <a:solidFill>
                  <a:prstClr val="black"/>
                </a:solidFill>
                <a:effectLst>
                  <a:glow rad="139700">
                    <a:srgbClr val="66FFFF">
                      <a:alpha val="40000"/>
                    </a:srgbClr>
                  </a:glow>
                </a:effectLst>
                <a:cs typeface="Times New Roman" panose="02020603050405020304" pitchFamily="18" charset="0"/>
              </a:rPr>
              <a:t>Сбалансированность – это основополагающий принцип        </a:t>
            </a:r>
          </a:p>
          <a:p>
            <a:pPr defTabSz="913095">
              <a:defRPr/>
            </a:pPr>
            <a:r>
              <a:rPr lang="ru-RU" b="1" dirty="0">
                <a:solidFill>
                  <a:prstClr val="black"/>
                </a:solidFill>
                <a:effectLst>
                  <a:glow rad="139700">
                    <a:srgbClr val="66FFFF">
                      <a:alpha val="40000"/>
                    </a:srgbClr>
                  </a:glow>
                </a:effectLst>
                <a:cs typeface="Times New Roman" panose="02020603050405020304" pitchFamily="18" charset="0"/>
              </a:rPr>
              <a:t>                      составления и исполнения бюджета</a:t>
            </a:r>
          </a:p>
        </p:txBody>
      </p:sp>
      <p:sp>
        <p:nvSpPr>
          <p:cNvPr id="22" name="Google Shape;63;p13"/>
          <p:cNvSpPr txBox="1">
            <a:spLocks/>
          </p:cNvSpPr>
          <p:nvPr/>
        </p:nvSpPr>
        <p:spPr>
          <a:xfrm>
            <a:off x="1906479" y="201776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КАКИЕ БЫВАЮТ БЮДЖЕТЫ?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563" r="17881"/>
          <a:stretch/>
        </p:blipFill>
        <p:spPr>
          <a:xfrm>
            <a:off x="136518" y="3120084"/>
            <a:ext cx="1769961" cy="189401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7" name="Freeform 1259"/>
          <p:cNvSpPr>
            <a:spLocks/>
          </p:cNvSpPr>
          <p:nvPr/>
        </p:nvSpPr>
        <p:spPr bwMode="auto">
          <a:xfrm>
            <a:off x="2328092" y="1156275"/>
            <a:ext cx="2258989" cy="363006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ПРОФИЦИТНЫЙ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18" name="Freeform 1259"/>
          <p:cNvSpPr>
            <a:spLocks/>
          </p:cNvSpPr>
          <p:nvPr/>
        </p:nvSpPr>
        <p:spPr bwMode="auto">
          <a:xfrm>
            <a:off x="2579343" y="2141757"/>
            <a:ext cx="3099023" cy="402885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СБАЛАНСИРОВАННЫЙ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21" name="Freeform 1259"/>
          <p:cNvSpPr>
            <a:spLocks/>
          </p:cNvSpPr>
          <p:nvPr/>
        </p:nvSpPr>
        <p:spPr bwMode="auto">
          <a:xfrm>
            <a:off x="3869769" y="3322582"/>
            <a:ext cx="1944215" cy="363006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ДЕФИЦИТНЫЙ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grpSp>
        <p:nvGrpSpPr>
          <p:cNvPr id="23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24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5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50055595"/>
      </p:ext>
    </p:extLst>
  </p:cSld>
  <p:clrMapOvr>
    <a:masterClrMapping/>
  </p:clrMapOvr>
  <p:transition spd="slow" advClick="0" advTm="6000">
    <p:wipe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Рисунок 1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92" t="2441" r="1825" b="2315"/>
          <a:stretch/>
        </p:blipFill>
        <p:spPr>
          <a:xfrm>
            <a:off x="490775" y="2440210"/>
            <a:ext cx="3811416" cy="263171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280062"/>
            <a:ext cx="7704856" cy="99554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90775" y="123478"/>
            <a:ext cx="8145289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И РАСПОРЯЖЕНИЕ </a:t>
            </a: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МУНИЦИПАЛЬНЫМ ИМУЩЕСТВОМ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23678084"/>
              </p:ext>
            </p:extLst>
          </p:nvPr>
        </p:nvGraphicFramePr>
        <p:xfrm>
          <a:off x="538881" y="2003968"/>
          <a:ext cx="8002707" cy="1591088"/>
        </p:xfrm>
        <a:graphic>
          <a:graphicData uri="http://schemas.openxmlformats.org/drawingml/2006/table">
            <a:tbl>
              <a:tblPr/>
              <a:tblGrid>
                <a:gridCol w="378958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5674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46793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61" marB="45561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5520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Распоряжение муниципальным имуществом, не участвующим в обеспечении исполнения полномочий органов местного самоуправления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6795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Управление земельными ресурсами на территории города Комсомольска-на-Амуре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="" xmlns:a16="http://schemas.microsoft.com/office/drawing/2014/main" id="{C7CFAE51-6B2D-41C1-9124-356B72B74E60}"/>
              </a:ext>
            </a:extLst>
          </p:cNvPr>
          <p:cNvSpPr/>
          <p:nvPr/>
        </p:nvSpPr>
        <p:spPr>
          <a:xfrm>
            <a:off x="490775" y="1347614"/>
            <a:ext cx="8041666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эффективное управление и распоряжение муниципальным имуществом города Комсомольска-на-Амуре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90644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32388" y="1203598"/>
            <a:ext cx="5076056" cy="38884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89904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40" y="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И РАСПОРЯЖЕНИЕ МУНИЦИПАЛЬНЫМ ИМУЩЕСТВОМ»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65643440"/>
              </p:ext>
            </p:extLst>
          </p:nvPr>
        </p:nvGraphicFramePr>
        <p:xfrm>
          <a:off x="214013" y="1203598"/>
          <a:ext cx="8705147" cy="3689950"/>
        </p:xfrm>
        <a:graphic>
          <a:graphicData uri="http://schemas.openxmlformats.org/drawingml/2006/table">
            <a:tbl>
              <a:tblPr/>
              <a:tblGrid>
                <a:gridCol w="423479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56451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44579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0205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201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29614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Площадь неиспользуемых объектов муниципального недвижимого имущества (здания, строения, сооружения), находящихся в муниципальной собственности, за исключением объектов ограниченных к использованию, нежилых объектов военного имущества и не используемых нежилых помещений по которым администрацией города Комсомольска-на-Амуре приняты или принимаются решения по их реконструкции, с целью дальнейшего использования для нужд города Комсомольска-на-Амуре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кв. м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24 929,00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000,00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000,00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000,00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000,00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50405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площади земельных участков, являющихся объектами налогообложения земельным налогом, в общей площади территории города Комсомольска-на-Амуре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86,04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86,09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86,14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86,19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20407509"/>
                  </a:ext>
                </a:extLst>
              </a:tr>
              <a:tr h="68628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неиспользуемых земельных участков, находящихся в муниципальной и государственной собственности до разграничения, вовлеченных в хозяйственный оборот (в отчётном периоде)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--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13" r="36774" b="6714"/>
          <a:stretch/>
        </p:blipFill>
        <p:spPr>
          <a:xfrm>
            <a:off x="4932040" y="1563639"/>
            <a:ext cx="4252858" cy="352839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84752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3048" y="191082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МЕЖДУНАРОДНЫХ СВЯЗЕЙ И ТУРИЗМА 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23271947"/>
              </p:ext>
            </p:extLst>
          </p:nvPr>
        </p:nvGraphicFramePr>
        <p:xfrm>
          <a:off x="283804" y="1270201"/>
          <a:ext cx="8690988" cy="2165646"/>
        </p:xfrm>
        <a:graphic>
          <a:graphicData uri="http://schemas.openxmlformats.org/drawingml/2006/table">
            <a:tbl>
              <a:tblPr/>
              <a:tblGrid>
                <a:gridCol w="487456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4325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70" marB="4557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62078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Развитие внешнеэкономического и международного сотрудничества, продвижение и информационное сопровождение международной деятельности, реализация организационных мероприятий</a:t>
                      </a: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ru-RU" sz="10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0,15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0,15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63616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Развитие и совершенствование туристской и сопутствующей инфраструктуры. Формирование туристско-рекреационного кластера «Комсомольский», включающего 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субкластеры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«Центральный», «Ключевая сопка», «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Силинский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», «Авиационный», «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Холдоми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</a:t>
                      </a: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0,6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altLang="ru-RU" sz="1000" b="1" i="0" u="none" strike="noStrike" cap="none" normalizeH="0" baseline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0,2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Мероприятия в рамках федерального проекта «Развитие туристической инфраструктуры</a:t>
                      </a:r>
                      <a:r>
                        <a:rPr lang="ru-RU" sz="9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900" b="0" kern="12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52,0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2,9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1890146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3030"/>
          <a:stretch/>
        </p:blipFill>
        <p:spPr>
          <a:xfrm flipH="1">
            <a:off x="4259579" y="1635646"/>
            <a:ext cx="4776911" cy="345638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4830"/>
            <a:ext cx="7704856" cy="106158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90736" y="276398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МЕЖДУНАРОДНЫХ СВЯЗЕЙ И ТУРИЗМА В ГОРОДЕ КОМСОМОЛЬСКЕ-НА-АМУРЕ»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48524" y="1264038"/>
            <a:ext cx="8458960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развитие международных связей города и создание условий для развития туризма в городе Комсомольске-на-Амуре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A6E36FE8-6336-44D5-B7F2-B9AF918D9F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88836363"/>
              </p:ext>
            </p:extLst>
          </p:nvPr>
        </p:nvGraphicFramePr>
        <p:xfrm>
          <a:off x="456988" y="1839062"/>
          <a:ext cx="8350496" cy="3049552"/>
        </p:xfrm>
        <a:graphic>
          <a:graphicData uri="http://schemas.openxmlformats.org/drawingml/2006/table">
            <a:tbl>
              <a:tblPr/>
              <a:tblGrid>
                <a:gridCol w="437648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66437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288025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2022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(факт)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8267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международных и внешнеэкономических мероприятий с участием города Комсомольска-на-Амуре, в том числе с городами-побратимами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647269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предприятий и организаций города Комсомольска-на-Амуре, которым оказано содействие в реализации проектов, участии в специализированных выставках, ярмарках, обучающих семинарах, стажировках и других международных мероприятиях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21131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лиц, размещенных в коллективных средствах размещения города Комсомольска-на-Амуре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22,6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23,2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71801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Численность экскурсантов, обслуженных предприятиями туристской отрасли города Комсомольска-на-Амуре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254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229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231,7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232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346649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Экспорт туристических услуг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1,79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1,59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1,65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1,72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697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17" r="8917"/>
          <a:stretch/>
        </p:blipFill>
        <p:spPr>
          <a:xfrm>
            <a:off x="97700" y="1635646"/>
            <a:ext cx="5146905" cy="33843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70208" y="123478"/>
            <a:ext cx="7704856" cy="100811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11568" y="159717"/>
            <a:ext cx="8441744" cy="935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«ПОВЫШЕНИЕ КАЧЕСТВА ЖИЛИЩНО-КОММУНАЛЬНОГО ОБСЛУЖИВАНИЯ НАСЕЛЕНИЯ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9493347"/>
              </p:ext>
            </p:extLst>
          </p:nvPr>
        </p:nvGraphicFramePr>
        <p:xfrm>
          <a:off x="202999" y="1203598"/>
          <a:ext cx="8761489" cy="3790406"/>
        </p:xfrm>
        <a:graphic>
          <a:graphicData uri="http://schemas.openxmlformats.org/drawingml/2006/table">
            <a:tbl>
              <a:tblPr/>
              <a:tblGrid>
                <a:gridCol w="4873057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9695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90" marB="4559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год  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6835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Обращение с твердыми коммунальными и промышленными отходами в городе Комсомольске-на-Амуре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1,6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2,1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2,1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2,1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2,1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04757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Обеспечение сохранности муниципального жилищного фонда города Комсомольск-на-Амуре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54,6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42,7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39,5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40,9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42,0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91439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Техническая инвентаризация объектов жилищного фонда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0,4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0,4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180145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Организация ритуальных услуг и содержание мест захоронения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10,5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18,6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17,3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17,3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27879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Субсидии юридическим лицам, производителям товаров, работ, услуг на возмещение недополученных доходов и (или) финансового обеспечения (возмещения) затрат в связи с производством товаров, выполнением работ, оказанием услуг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0,2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11772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Газификация жилых домов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23,8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196,5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2,0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9,1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  <a:tr h="340114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Гидротехнические защитные сооружения объекта «Комплекс обезжелезивания и </a:t>
                      </a:r>
                      <a:r>
                        <a:rPr kumimoji="0" lang="ru-RU" altLang="ru-RU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деманганации</a:t>
                      </a: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вод Амурского водозабора в пласте (г. Комсомольск-на-Амуре)»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21,2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7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Закупка контейнеров для раздельного накопления твердых коммунальных отходов в рамках регионального проекта «Формирование комплексной системы обращения с твердыми коммунальными отходами»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7,6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8"/>
                  </a:ext>
                </a:extLst>
              </a:tr>
              <a:tr h="223644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Развитие коммунальных систем водоснабжения и водоотведения города Комсомольска-на-Амуре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7,1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4,6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7,5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9"/>
                  </a:ext>
                </a:extLst>
              </a:tr>
              <a:tr h="427362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Обследование, ремонт, реконструкция или перепланировка, снос муниципального жилищного фонда, в рамках рассмотрения и принятых решений городской межведомственной комиссии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0,2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0,6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2,5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2,5</a:t>
                      </a:r>
                      <a:endParaRPr kumimoji="0" lang="ru-RU" altLang="ru-RU" sz="9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10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492621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050" r="10745"/>
          <a:stretch/>
        </p:blipFill>
        <p:spPr>
          <a:xfrm>
            <a:off x="5364088" y="1707654"/>
            <a:ext cx="3744416" cy="343584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3" y="144710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3478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«ПОВЫШЕНИЕ КАЧЕСТВА ЖИЛИЩНО-КОММУНАЛЬНОГО ОБСЛУЖИВАНИЯ НАСЕЛЕНИЯ ГОРОДА КОМСОМОЛЬСКА-НА-АМУРЕ»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23528" y="1293022"/>
            <a:ext cx="8640960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/>
              <a:t>- </a:t>
            </a:r>
            <a:r>
              <a:rPr lang="ru-RU" sz="1500" b="1" kern="0" dirty="0"/>
              <a:t>повышение качества жилищно-коммунального обслуживания населения города Комсомольска-на-Амуре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30D7B9DD-D41D-4B38-9389-93C8BAA857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90513822"/>
              </p:ext>
            </p:extLst>
          </p:nvPr>
        </p:nvGraphicFramePr>
        <p:xfrm>
          <a:off x="391543" y="1923678"/>
          <a:ext cx="8483425" cy="3014608"/>
        </p:xfrm>
        <a:graphic>
          <a:graphicData uri="http://schemas.openxmlformats.org/drawingml/2006/table">
            <a:tbl>
              <a:tblPr/>
              <a:tblGrid>
                <a:gridCol w="48647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429864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3282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6118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76118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37299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37299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37299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</a:tblGrid>
              <a:tr h="43337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2171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Удовлетворенность населения жилищно-коммунальными услугами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73,16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7606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использованных, обезвреженных отходов в общем объеме образовавшихся отходов в процессе производства и потребления 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52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870315649"/>
                  </a:ext>
                </a:extLst>
              </a:tr>
              <a:tr h="57606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объектов жилищного фонда, на которые изготовлена техническая документация (в отчётном году)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33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5309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just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Площадь разработанных кварталов</a:t>
                      </a:r>
                      <a:r>
                        <a:rPr lang="ru-RU" sz="11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под будущие захоронения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3,06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51725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домов, в которых проведен ремонт, реконструкция, перепланировка или которых выполнен снос (в отчётном году)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шт.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1288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6136" y="2027845"/>
            <a:ext cx="3236519" cy="2992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68524" y="140316"/>
            <a:ext cx="7704856" cy="1191205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9552" y="339504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«ЗАЩИТА НАСЕЛЕНИЯ И ТЕРРИТОРИИ ГОРОДА КОМСОМОЛЬСКА-НА-АМУРЕ ОТ ЧРЕЗВЫЧАЙНЫХ СИТУАЦИЙ, ОБЕСПЕЧЕНИЕ ПОЖАРНОЙ БЕЗОПАСНОСТИ И БЕЗОПАСНОСТИ ЛЮДЕЙ НА ВОДНЫХ ОБЪЕКТАХ»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47046972"/>
              </p:ext>
            </p:extLst>
          </p:nvPr>
        </p:nvGraphicFramePr>
        <p:xfrm>
          <a:off x="511461" y="2355726"/>
          <a:ext cx="8242220" cy="2298741"/>
        </p:xfrm>
        <a:graphic>
          <a:graphicData uri="http://schemas.openxmlformats.org/drawingml/2006/table">
            <a:tbl>
              <a:tblPr/>
              <a:tblGrid>
                <a:gridCol w="4065756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50404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Построение (развитие), внедрение и эксплуатация аппаратно-программного комплекса «Безопасный город»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27417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Обеспечение первичных мер пожарной безопасности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47368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Разработка и осуществление мероприятий по обеспечению первичных мер пожарной безопасности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31581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Обеспечение безопасности людей на водных объектах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0,07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Предупреждение и ликвидация чрезвычайных ситуаций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467544" y="1443844"/>
            <a:ext cx="8352928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 smtClean="0"/>
              <a:t>– </a:t>
            </a:r>
            <a:r>
              <a:rPr lang="ru-RU" sz="1500" b="1" kern="0" dirty="0" smtClean="0"/>
              <a:t>минимизация социального, экономического и экологического ущерба, наносимого населению, экономике и природной среде от чрезвычайных ситуаций, пожаров и происшествий на водных объектах</a:t>
            </a:r>
            <a:endParaRPr lang="ru-RU" sz="1500" b="1" kern="0" dirty="0"/>
          </a:p>
        </p:txBody>
      </p:sp>
    </p:spTree>
    <p:extLst>
      <p:ext uri="{BB962C8B-B14F-4D97-AF65-F5344CB8AC3E}">
        <p14:creationId xmlns:p14="http://schemas.microsoft.com/office/powerpoint/2010/main" val="40765940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Рисунок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7708" y="1347614"/>
            <a:ext cx="5472608" cy="387691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37828" y="5824"/>
            <a:ext cx="7550596" cy="116960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0160" y="203906"/>
            <a:ext cx="8280216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«ЗАЩИТА НАСЕЛЕНИЯ И ТЕРРИТОРИИ ГОРОДА КОМСОМОЛЬСКА-НА-АМУРЕ ОТ ЧРЕЗВЫЧАЙНЫХ СИТУАЦИЙ, ОБЕСПЕЧЕНИЕ ПОЖАРНОЙ БЕЗОПАСНОСТИ </a:t>
            </a:r>
            <a:endParaRPr lang="ru-RU" altLang="ru-RU" sz="16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И </a:t>
            </a: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БЕЗОПАСНОСТИ ЛЮДЕЙ НА ВОДНЫХ ОБЪЕКТАХ»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46067242"/>
              </p:ext>
            </p:extLst>
          </p:nvPr>
        </p:nvGraphicFramePr>
        <p:xfrm>
          <a:off x="220638" y="1192608"/>
          <a:ext cx="8784976" cy="3874282"/>
        </p:xfrm>
        <a:graphic>
          <a:graphicData uri="http://schemas.openxmlformats.org/drawingml/2006/table">
            <a:tbl>
              <a:tblPr/>
              <a:tblGrid>
                <a:gridCol w="46324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840429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576064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808896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37868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18049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Раскрываемость преступлений, совершенных в общественных местах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64,4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68,3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272242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приобретенных и установленных, в общественных местах, средств теле-, видео- и </a:t>
                      </a:r>
                      <a:r>
                        <a:rPr kumimoji="0" lang="ru-RU" altLang="ru-RU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радиоконтроля</a:t>
                      </a: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аудио- и видеозаписи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</a:t>
                      </a: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125659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Соотношение числа зданий муниципальной собственности, находящихся в оперативном управлении МКУ «УХОДОМС», оборудованных автоматическими системами обеспечения пожарной безопасности, обеспечивающими автоматическое обнаружение пожара, подачу управляющих сигналов на технические средства оповещения людей о пожаре и управления эвакуацией людей и соответствующими «Техническому регламенту о требованиях пожарной безопасности», в редакции Федерального закона от 22.07.2008 г. № 123-ФЗ, к общему числу зданий муниципальной собственности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20407509"/>
                  </a:ext>
                </a:extLst>
              </a:tr>
              <a:tr h="737556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жилых помещений муниципальной собственности, оборудованных автономными пожарными извещателями, в которых проживают социально незащищенные семьи, к общему числу жилых помещений муниципальной собственности, в которых проживают социально незащищенные семьи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35,5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  <a:tr h="29590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изготовленных (восстановленных) и установленных знаков безопасности на водных объектах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5"/>
                  </a:ext>
                </a:extLst>
              </a:tr>
              <a:tr h="44895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Создание резервов материальных ресурсов для предупреждения и ликвидации чрезвычайных ситуаций местного, межмуниципального и регионального характера, их содержание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1288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272" y="2380515"/>
            <a:ext cx="4104456" cy="276298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10384" y="179566"/>
            <a:ext cx="7704856" cy="106755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18117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«ЭНЕРГОСБЕРЕЖЕНИЕ И ПОВЫШЕНИЕ ЭНЕРГЕТИЧЕСКОЙ ЭФФЕКТИВНОСТИ </a:t>
            </a:r>
            <a:endParaRPr lang="ru-RU" altLang="ru-RU" sz="18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</a:t>
            </a: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КОМСОМОЛЬСКЕ-НА-АМУРЕ»</a:t>
            </a:r>
          </a:p>
        </p:txBody>
      </p:sp>
      <p:graphicFrame>
        <p:nvGraphicFramePr>
          <p:cNvPr id="5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69571381"/>
              </p:ext>
            </p:extLst>
          </p:nvPr>
        </p:nvGraphicFramePr>
        <p:xfrm>
          <a:off x="431539" y="2097587"/>
          <a:ext cx="8339653" cy="1839793"/>
        </p:xfrm>
        <a:graphic>
          <a:graphicData uri="http://schemas.openxmlformats.org/drawingml/2006/table">
            <a:tbl>
              <a:tblPr/>
              <a:tblGrid>
                <a:gridCol w="39641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274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014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2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7203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Повышение </a:t>
                      </a:r>
                      <a:r>
                        <a:rPr kumimoji="0" lang="ru-RU" altLang="ru-RU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энергоэффективности</a:t>
                      </a: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 энергосбережения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8107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Субсидии юридическим лицам, производителям товаров, работ, услуг на возмещение недополученных доходов и (или) финансового обеспечения (возмещения) затрат в связи с производством товаров, выполнением работ, оказанием услуг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" name="Прямоугольник 19"/>
          <p:cNvSpPr/>
          <p:nvPr/>
        </p:nvSpPr>
        <p:spPr>
          <a:xfrm>
            <a:off x="323528" y="1297602"/>
            <a:ext cx="8560156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/>
              <a:t>Цель муниципальной программы</a:t>
            </a:r>
            <a:r>
              <a:rPr lang="ru-RU" sz="1600" b="1" i="1" kern="0" dirty="0"/>
              <a:t> </a:t>
            </a:r>
            <a:r>
              <a:rPr lang="ru-RU" sz="1500" b="1" i="1" kern="0" dirty="0" smtClean="0"/>
              <a:t>– </a:t>
            </a:r>
            <a:r>
              <a:rPr lang="ru-RU" sz="1500" b="1" kern="0" dirty="0" smtClean="0"/>
              <a:t>обеспечение рационального использования энергетических ресурсов за счёт реализации мероприятий по энергосбережению и повышению энергетической эффективности </a:t>
            </a:r>
            <a:endParaRPr lang="ru-RU" sz="1500" b="1" kern="0" dirty="0"/>
          </a:p>
        </p:txBody>
      </p:sp>
      <p:sp>
        <p:nvSpPr>
          <p:cNvPr id="19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1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2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3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4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5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8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1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79648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1920" y="1347614"/>
            <a:ext cx="5112567" cy="36724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155692"/>
            <a:ext cx="6696744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55692"/>
            <a:ext cx="7200800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«ЭНЕРГОСБЕРЕЖЕНИЕ И ПОВЫШЕНИЕ ЭНЕРГЕТИЧЕСКОЙ </a:t>
            </a:r>
            <a:endParaRPr lang="ru-RU" altLang="ru-RU" sz="18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ЭФФЕКТИВНОСТИ В </a:t>
            </a: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2379613"/>
              </p:ext>
            </p:extLst>
          </p:nvPr>
        </p:nvGraphicFramePr>
        <p:xfrm>
          <a:off x="395536" y="1419622"/>
          <a:ext cx="8370910" cy="2773798"/>
        </p:xfrm>
        <a:graphic>
          <a:graphicData uri="http://schemas.openxmlformats.org/drawingml/2006/table">
            <a:tbl>
              <a:tblPr/>
              <a:tblGrid>
                <a:gridCol w="4412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08715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88207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43204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2022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72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квартир муниципального жилого фонда, в которых установлены приборы учета (в отчётном году)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34617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многоквартирных домов в которых проведен капитальный ремонт общего имущества, в отчетном году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153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20407509"/>
                  </a:ext>
                </a:extLst>
              </a:tr>
              <a:tr h="59260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Компенсация организациям убытков, связанных с применением регулируемых цен (тарифов) на тепловую энергию, поставляемую населению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Возмещение затрат, связанных с выполнением работ по капитальному ремонту основных средств муниципальных предприятий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1288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54" name="Прямоугольник 27"/>
          <p:cNvSpPr>
            <a:spLocks noChangeArrowheads="1"/>
          </p:cNvSpPr>
          <p:nvPr/>
        </p:nvSpPr>
        <p:spPr bwMode="auto">
          <a:xfrm>
            <a:off x="444794" y="3332406"/>
            <a:ext cx="2281238" cy="1037035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wrap="none"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3355" name="Rectangle 28"/>
          <p:cNvSpPr>
            <a:spLocks noChangeArrowheads="1"/>
          </p:cNvSpPr>
          <p:nvPr/>
        </p:nvSpPr>
        <p:spPr bwMode="auto">
          <a:xfrm>
            <a:off x="436732" y="3339042"/>
            <a:ext cx="2297361" cy="101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Поступления от </a:t>
            </a:r>
            <a:endParaRPr lang="ru-RU" altLang="ru-RU" sz="1500" b="1" dirty="0" smtClean="0">
              <a:solidFill>
                <a:srgbClr val="000000"/>
              </a:solidFill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 smtClean="0">
                <a:solidFill>
                  <a:srgbClr val="000000"/>
                </a:solidFill>
                <a:cs typeface="Times New Roman" pitchFamily="18" charset="0"/>
              </a:rPr>
              <a:t>уплаты налогов</a:t>
            </a: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, предусмотренных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законодательством РФ</a:t>
            </a:r>
          </a:p>
        </p:txBody>
      </p:sp>
      <p:sp>
        <p:nvSpPr>
          <p:cNvPr id="313356" name="Rectangle 27"/>
          <p:cNvSpPr>
            <a:spLocks noChangeArrowheads="1"/>
          </p:cNvSpPr>
          <p:nvPr/>
        </p:nvSpPr>
        <p:spPr bwMode="auto">
          <a:xfrm>
            <a:off x="2952803" y="2766078"/>
            <a:ext cx="3230563" cy="2169693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u="sng" dirty="0">
                <a:solidFill>
                  <a:srgbClr val="000000"/>
                </a:solidFill>
                <a:cs typeface="Times New Roman" pitchFamily="18" charset="0"/>
              </a:rPr>
              <a:t>Поступления:</a:t>
            </a: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1) от продажи и использования муниципального имущества и земельных участков;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2) от отдельных видов штрафных санкций;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3) от предоставления казенными учреждениями услуг;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4) иных неналоговых доходов </a:t>
            </a:r>
          </a:p>
        </p:txBody>
      </p:sp>
      <p:sp>
        <p:nvSpPr>
          <p:cNvPr id="33" name="Line 17"/>
          <p:cNvSpPr>
            <a:spLocks noChangeShapeType="1"/>
          </p:cNvSpPr>
          <p:nvPr/>
        </p:nvSpPr>
        <p:spPr bwMode="auto">
          <a:xfrm>
            <a:off x="5844966" y="2449128"/>
            <a:ext cx="587375" cy="322660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4" name="Line 17"/>
          <p:cNvSpPr>
            <a:spLocks noChangeShapeType="1"/>
          </p:cNvSpPr>
          <p:nvPr/>
        </p:nvSpPr>
        <p:spPr bwMode="auto">
          <a:xfrm flipH="1">
            <a:off x="2623613" y="2486037"/>
            <a:ext cx="720725" cy="248841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5" name="Line 17"/>
          <p:cNvSpPr>
            <a:spLocks noChangeShapeType="1"/>
          </p:cNvSpPr>
          <p:nvPr/>
        </p:nvSpPr>
        <p:spPr bwMode="auto">
          <a:xfrm flipH="1">
            <a:off x="4506453" y="1619418"/>
            <a:ext cx="0" cy="375047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2549" name="Прямоугольник 31"/>
          <p:cNvSpPr>
            <a:spLocks noChangeArrowheads="1"/>
          </p:cNvSpPr>
          <p:nvPr/>
        </p:nvSpPr>
        <p:spPr bwMode="auto">
          <a:xfrm>
            <a:off x="6500132" y="3012299"/>
            <a:ext cx="2497138" cy="1938861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u="sng" dirty="0">
                <a:solidFill>
                  <a:srgbClr val="000000"/>
                </a:solidFill>
                <a:cs typeface="Times New Roman" pitchFamily="18" charset="0"/>
              </a:rPr>
              <a:t>Поступления:</a:t>
            </a: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1) межбюджетных трансфертов из вышестоящих бюджетов; </a:t>
            </a: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2) безвозмездных перечислений от физических и юридических лиц</a:t>
            </a:r>
          </a:p>
        </p:txBody>
      </p:sp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1691680" y="77961"/>
            <a:ext cx="6823575" cy="85506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0" name="Google Shape;63;p13"/>
          <p:cNvSpPr txBox="1">
            <a:spLocks/>
          </p:cNvSpPr>
          <p:nvPr/>
        </p:nvSpPr>
        <p:spPr>
          <a:xfrm>
            <a:off x="1896528" y="205537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6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КАКИЕ ДОХОДЫ ФОРМИРУЮТ БЮДЖЕТ?</a:t>
            </a:r>
            <a:endParaRPr lang="ru-RU" altLang="ru-RU" sz="26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24" name="Freeform 1259"/>
          <p:cNvSpPr>
            <a:spLocks/>
          </p:cNvSpPr>
          <p:nvPr/>
        </p:nvSpPr>
        <p:spPr bwMode="auto">
          <a:xfrm>
            <a:off x="3707904" y="1131590"/>
            <a:ext cx="1597098" cy="43204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ДОХОДЫ</a:t>
            </a:r>
            <a:endParaRPr lang="ru-RU" sz="2000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5" name="Freeform 1259"/>
          <p:cNvSpPr>
            <a:spLocks/>
          </p:cNvSpPr>
          <p:nvPr/>
        </p:nvSpPr>
        <p:spPr bwMode="auto">
          <a:xfrm>
            <a:off x="3530614" y="2018326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Неналоговые доходы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6" name="Freeform 1259"/>
          <p:cNvSpPr>
            <a:spLocks/>
          </p:cNvSpPr>
          <p:nvPr/>
        </p:nvSpPr>
        <p:spPr bwMode="auto">
          <a:xfrm>
            <a:off x="530159" y="2620812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Налоговые доходы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7" name="Freeform 1259"/>
          <p:cNvSpPr>
            <a:spLocks/>
          </p:cNvSpPr>
          <p:nvPr/>
        </p:nvSpPr>
        <p:spPr bwMode="auto">
          <a:xfrm>
            <a:off x="6500132" y="2331042"/>
            <a:ext cx="2321779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Безвозмездные поступления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76447" y="761721"/>
            <a:ext cx="2497138" cy="160383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537" t="24644" r="22227" b="16676"/>
          <a:stretch/>
        </p:blipFill>
        <p:spPr>
          <a:xfrm>
            <a:off x="444795" y="987574"/>
            <a:ext cx="2281238" cy="16110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8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9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1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59942465"/>
      </p:ext>
    </p:extLst>
  </p:cSld>
  <p:clrMapOvr>
    <a:masterClrMapping/>
  </p:clrMapOvr>
  <p:transition spd="slow" advClick="0" advTm="6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4" grpId="0" animBg="1"/>
      <p:bldP spid="35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222144"/>
            <a:ext cx="6696744" cy="83743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55692"/>
            <a:ext cx="6804756" cy="6878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РЕАЛИЗАЦИЯ ОБЩЕСТВЕННО 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 </a:t>
            </a: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ЗНАЧИМЫХ ПРОЕКТОВ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443709757"/>
              </p:ext>
            </p:extLst>
          </p:nvPr>
        </p:nvGraphicFramePr>
        <p:xfrm>
          <a:off x="107504" y="1200150"/>
          <a:ext cx="4464496" cy="1732745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84176"/>
                <a:gridCol w="504056"/>
                <a:gridCol w="864096"/>
                <a:gridCol w="864096"/>
                <a:gridCol w="648072"/>
              </a:tblGrid>
              <a:tr h="21585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20386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«Реализация мероприятий в рамках регионального проекта «Спорт - норма жизни» (Стадион «Авангард» Реконструкция)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75,8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51,1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18,2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6,3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8" name="Рисунок 2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7062" y="51470"/>
            <a:ext cx="1523874" cy="34134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pic>
        <p:nvPicPr>
          <p:cNvPr id="32" name="Рисунок 3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512" y="3003798"/>
            <a:ext cx="1872208" cy="18722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3" name="Рисунок 3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83767" y="3003799"/>
            <a:ext cx="1872000" cy="187220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aphicFrame>
        <p:nvGraphicFramePr>
          <p:cNvPr id="34" name="Таблица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49535667"/>
              </p:ext>
            </p:extLst>
          </p:nvPr>
        </p:nvGraphicFramePr>
        <p:xfrm>
          <a:off x="4716016" y="1203598"/>
          <a:ext cx="4320480" cy="1728192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49334"/>
                <a:gridCol w="466890"/>
                <a:gridCol w="880356"/>
                <a:gridCol w="740986"/>
                <a:gridCol w="682914"/>
              </a:tblGrid>
              <a:tr h="177769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101426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Формирование современный городской среды на территории города Комсомольск-на-Амуре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237,1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234,6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2,4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36" name="Рисунок 3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0032" y="3003798"/>
            <a:ext cx="1872000" cy="18722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7" name="Рисунок 3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11571" y="3003799"/>
            <a:ext cx="1890731" cy="187220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808051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155692"/>
            <a:ext cx="6696744" cy="90389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42807"/>
            <a:ext cx="6804756" cy="6878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РЕАЛИЗАЦИЯ ОБЩЕСТВЕННО  ЗНАЧИМЫХ ПРОЕКТОВ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03742703"/>
              </p:ext>
            </p:extLst>
          </p:nvPr>
        </p:nvGraphicFramePr>
        <p:xfrm>
          <a:off x="107504" y="1200150"/>
          <a:ext cx="4464496" cy="1576020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84176"/>
                <a:gridCol w="504056"/>
                <a:gridCol w="864096"/>
                <a:gridCol w="864096"/>
                <a:gridCol w="648072"/>
              </a:tblGrid>
              <a:tr h="21585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Фонд развития территории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20386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Обеспечение мероприятий по переселению граждан из аварийного жилищного фонда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125,1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122,1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1,4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1,6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8" name="Рисунок 2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7062" y="51470"/>
            <a:ext cx="1523874" cy="34134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graphicFrame>
        <p:nvGraphicFramePr>
          <p:cNvPr id="34" name="Таблица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21343206"/>
              </p:ext>
            </p:extLst>
          </p:nvPr>
        </p:nvGraphicFramePr>
        <p:xfrm>
          <a:off x="4716016" y="1200150"/>
          <a:ext cx="4320480" cy="1587624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49334"/>
                <a:gridCol w="466890"/>
                <a:gridCol w="880356"/>
                <a:gridCol w="740986"/>
                <a:gridCol w="682914"/>
              </a:tblGrid>
              <a:tr h="21585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870244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Мероприятия по обеспечению жильём молодых семей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58,7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48,2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10,5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2801" y="3035781"/>
            <a:ext cx="2151073" cy="1872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11760" y="3035782"/>
            <a:ext cx="2054116" cy="1872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04048" y="2966881"/>
            <a:ext cx="3960440" cy="19091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052461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155692"/>
            <a:ext cx="6696744" cy="83188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55692"/>
            <a:ext cx="6804756" cy="6878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РЕАЛИЗАЦИЯ ОБЩЕСТВЕННО  ЗНАЧИМЫХ ПРОЕКТОВ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11208124"/>
              </p:ext>
            </p:extLst>
          </p:nvPr>
        </p:nvGraphicFramePr>
        <p:xfrm>
          <a:off x="107504" y="1200150"/>
          <a:ext cx="4464496" cy="1598633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84176"/>
                <a:gridCol w="504056"/>
                <a:gridCol w="864096"/>
                <a:gridCol w="864096"/>
                <a:gridCol w="648072"/>
              </a:tblGrid>
              <a:tr h="21585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20386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Создание «Умной» спортивной площадки в гор Комсомольске-на-Амуре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10,5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10,5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8" name="Рисунок 2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7062" y="51470"/>
            <a:ext cx="1523874" cy="34134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graphicFrame>
        <p:nvGraphicFramePr>
          <p:cNvPr id="34" name="Таблица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29190913"/>
              </p:ext>
            </p:extLst>
          </p:nvPr>
        </p:nvGraphicFramePr>
        <p:xfrm>
          <a:off x="4716016" y="1200150"/>
          <a:ext cx="4392488" cy="1397465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49334"/>
                <a:gridCol w="466890"/>
                <a:gridCol w="880356"/>
                <a:gridCol w="740986"/>
                <a:gridCol w="754922"/>
              </a:tblGrid>
              <a:tr h="215850"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algn="ctr" fontAlgn="ctr"/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501530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203860">
                <a:tc>
                  <a:txBody>
                    <a:bodyPr/>
                    <a:lstStyle/>
                    <a:p>
                      <a:pPr algn="ctr" fontAlgn="b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Благоустройство спортивной площадки в парке культуры и отдыха Судостроитель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22,23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683483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indent="0" algn="ctr" defTabSz="683483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22,23</a:t>
                      </a:r>
                    </a:p>
                    <a:p>
                      <a:pPr algn="ctr" fontAlgn="b"/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8" name="Рисунок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512" y="2844557"/>
            <a:ext cx="2188356" cy="203124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5776" y="2844557"/>
            <a:ext cx="2125757" cy="202681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0032" y="2931790"/>
            <a:ext cx="2104703" cy="19440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056972" y="2939240"/>
            <a:ext cx="1939582" cy="193958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1294252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155692"/>
            <a:ext cx="6696744" cy="83188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55692"/>
            <a:ext cx="6804756" cy="6878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РЕАЛИЗАЦИЯ ОБЩЕСТВЕННО  ЗНАЧИМЫХ ПРОЕКТОВ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685004"/>
              </p:ext>
            </p:extLst>
          </p:nvPr>
        </p:nvGraphicFramePr>
        <p:xfrm>
          <a:off x="107504" y="1200151"/>
          <a:ext cx="4464496" cy="1722960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84176"/>
                <a:gridCol w="504056"/>
                <a:gridCol w="864096"/>
                <a:gridCol w="864096"/>
                <a:gridCol w="648072"/>
              </a:tblGrid>
              <a:tr h="202818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471249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985565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Мероприятия в рамках национального проекта «Безопасные и качественные автомобильные  дороги»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580,0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574,2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5,8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8" name="Рисунок 2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7062" y="51470"/>
            <a:ext cx="1523874" cy="34134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graphicFrame>
        <p:nvGraphicFramePr>
          <p:cNvPr id="34" name="Таблица 3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47256312"/>
              </p:ext>
            </p:extLst>
          </p:nvPr>
        </p:nvGraphicFramePr>
        <p:xfrm>
          <a:off x="4716016" y="1185110"/>
          <a:ext cx="4320480" cy="1746680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549334"/>
                <a:gridCol w="466890"/>
                <a:gridCol w="880356"/>
                <a:gridCol w="740986"/>
                <a:gridCol w="682914"/>
              </a:tblGrid>
              <a:tr h="173480"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объекта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Всего 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в том числе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h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</a:tr>
              <a:tr h="454732">
                <a:tc vMerge="1">
                  <a:txBody>
                    <a:bodyPr/>
                    <a:lstStyle/>
                    <a:p>
                      <a:pPr algn="ctr" fontAlgn="ctr"/>
                      <a:endParaRPr lang="ru-RU" sz="1200" b="0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ru-RU" sz="1200" b="1" i="0" u="none" strike="noStrike" dirty="0">
                        <a:solidFill>
                          <a:srgbClr val="000000"/>
                        </a:solidFill>
                        <a:effectLst/>
                        <a:latin typeface="+mn-lt"/>
                      </a:endParaRPr>
                    </a:p>
                  </a:txBody>
                  <a:tcPr marL="8359" marR="8359" marT="8359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Федеральный бюджет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Краевой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Местный бюджет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1099979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Стела «Комсомольск-на-Амуре – город трудовой доблести»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73,2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73,2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528" y="3150026"/>
            <a:ext cx="4014446" cy="186999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0032" y="3099667"/>
            <a:ext cx="4104456" cy="1872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13120273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88">
            <a:extLst>
              <a:ext uri="{FF2B5EF4-FFF2-40B4-BE49-F238E27FC236}">
                <a16:creationId xmlns="" xmlns:a16="http://schemas.microsoft.com/office/drawing/2014/main" id="{A35D3CB1-FDB6-48E6-9B9C-1C5EDF55851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06"/>
          <a:stretch/>
        </p:blipFill>
        <p:spPr>
          <a:xfrm>
            <a:off x="0" y="0"/>
            <a:ext cx="9144508" cy="5143500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  <a:blipFill>
            <a:blip r:embed="rId4"/>
            <a:stretch>
              <a:fillRect/>
            </a:stretch>
          </a:blipFill>
        </p:spPr>
      </p:pic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94867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2000" i="1" dirty="0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979601" y="123478"/>
            <a:ext cx="5400711" cy="81462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ПЯТЬ СОВЕТОВ ФИНАНСОВОЙ ГРАМОТНОСТИ</a:t>
            </a:r>
            <a:endParaRPr kumimoji="0" lang="en-US" sz="1900" b="1" i="0" u="none" strike="noStrike" kern="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9552" y="1566825"/>
            <a:ext cx="2402731" cy="1872208"/>
          </a:xfrm>
          <a:prstGeom prst="rect">
            <a:avLst/>
          </a:prstGeom>
        </p:spPr>
      </p:pic>
      <p:sp>
        <p:nvSpPr>
          <p:cNvPr id="33" name="Прямоугольник 2"/>
          <p:cNvSpPr>
            <a:spLocks noChangeArrowheads="1"/>
          </p:cNvSpPr>
          <p:nvPr/>
        </p:nvSpPr>
        <p:spPr bwMode="auto">
          <a:xfrm>
            <a:off x="179512" y="1779661"/>
            <a:ext cx="4320480" cy="331874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1. ПЛАНИРУЙ СВОИ ДОХОДЫ И РАСХОДЫ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Составь личный финансовый план. Это важно, что бы упорядочить свои цели, оптимизировать доходы и расходы во времени.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2. СТАРАЙСЯ ИЗБЕГАТЬ ДОЛГОВ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Перед тем как воспользоваться заёмными средствами, задай себе несколько важных вопросов: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действительно ли мне так нужна эта вещь в кредит, во сколько мне обойдётся этот кредит/</a:t>
            </a:r>
            <a:r>
              <a:rPr lang="ru-RU" altLang="ru-RU" sz="1200" b="1" kern="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займ</a:t>
            </a: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могу ли я себе это позволить?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3. СБЕРЕГАЙ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 каждого человека в жизни могут возникнуть непредвиденные обстоятельства -от простых житейских сложностей (сломалась машина) и до более серьёзных ситуаций (человек может лишиться работы, потерять работоспособность). Что бы быть готовым к преодолению жизненных трудностей, нужно подушка </a:t>
            </a:r>
            <a:r>
              <a:rPr lang="ru-RU" sz="12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безопасности</a:t>
            </a:r>
            <a:endParaRPr lang="ru-RU" sz="1200" b="1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Прямоугольник 2"/>
          <p:cNvSpPr>
            <a:spLocks noChangeArrowheads="1"/>
          </p:cNvSpPr>
          <p:nvPr/>
        </p:nvSpPr>
        <p:spPr bwMode="auto">
          <a:xfrm>
            <a:off x="4716464" y="1779661"/>
            <a:ext cx="4320032" cy="331874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</a:pPr>
            <a:r>
              <a:rPr 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4. СРАВНИВАЙ 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выборе финансовой услуги сравни предложения различных финансовых учреждений, изучи условия нескольких аналогичных финансовых институтов, выбери наиболее оптимальный, соответствующий твоим ожиданиям вариант.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5. ОЦЕНИВАЙ РИСКИ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принятии финансового решения следует всегда помнить о личностной ответственности. По отношению ко всем финансовым инструментам: чем выше доходность, тем выше риск</a:t>
            </a:r>
            <a:r>
              <a:rPr lang="ru-RU" sz="12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</p:txBody>
      </p:sp>
      <p:pic>
        <p:nvPicPr>
          <p:cNvPr id="13" name="Picture 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7913" y="3867894"/>
            <a:ext cx="4176576" cy="123051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image4.png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rcRect t="1" b="827"/>
          <a:stretch>
            <a:fillRect/>
          </a:stretch>
        </p:blipFill>
        <p:spPr>
          <a:xfrm>
            <a:off x="107504" y="90867"/>
            <a:ext cx="2088232" cy="1475957"/>
          </a:xfrm>
          <a:prstGeom prst="rect">
            <a:avLst/>
          </a:prstGeom>
          <a:ln w="12700">
            <a:miter lim="400000"/>
          </a:ln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52320" y="96537"/>
            <a:ext cx="1679848" cy="16831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104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338" y="0"/>
            <a:ext cx="9177337" cy="5143500"/>
          </a:xfrm>
          <a:prstGeom prst="rect">
            <a:avLst/>
          </a:prstGeom>
        </p:spPr>
      </p:pic>
      <p:sp>
        <p:nvSpPr>
          <p:cNvPr id="17" name="Freeform: Shape 18">
            <a:extLst>
              <a:ext uri="{FF2B5EF4-FFF2-40B4-BE49-F238E27FC236}">
                <a16:creationId xmlns="" xmlns:a16="http://schemas.microsoft.com/office/drawing/2014/main" id="{436D8852-B0D4-435B-864C-0FCDD5D5D766}"/>
              </a:ext>
            </a:extLst>
          </p:cNvPr>
          <p:cNvSpPr/>
          <p:nvPr/>
        </p:nvSpPr>
        <p:spPr>
          <a:xfrm>
            <a:off x="-33337" y="-22287"/>
            <a:ext cx="9172854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539751" y="627460"/>
            <a:ext cx="7997825" cy="3786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r>
              <a:rPr lang="ru-RU" sz="2800">
                <a:solidFill>
                  <a:schemeClr val="bg2"/>
                </a:solidFill>
                <a:latin typeface="Times New Roman" pitchFamily="18" charset="0"/>
              </a:rPr>
              <a:t/>
            </a:r>
            <a:br>
              <a:rPr lang="ru-RU" sz="2800">
                <a:solidFill>
                  <a:schemeClr val="bg2"/>
                </a:solidFill>
                <a:latin typeface="Times New Roman" pitchFamily="18" charset="0"/>
              </a:rPr>
            </a:br>
            <a:endParaRPr lang="ru-RU" sz="2800">
              <a:solidFill>
                <a:schemeClr val="bg2"/>
              </a:solidFill>
              <a:latin typeface="Times New Roman" pitchFamily="18" charset="0"/>
            </a:endParaRP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331640" y="51471"/>
            <a:ext cx="6768752" cy="100811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УЧАСТИЕ ФИНАНСОВОГО УПРАВЛЕНИЯ АДМИНИСТРАЦИИ ГОРОДА КОМСОМОЛЬСКА-НА-АМУРЕ В КОНКУРСАХ СФЕРЕ УПРАВЛЕНИЯ МУНИЦИПАЛЬНЫМИ ФИНАНСАМИ</a:t>
            </a:r>
            <a:endParaRPr lang="ru-RU" altLang="ru-RU" sz="19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763688" y="1006079"/>
            <a:ext cx="568863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altLang="ru-RU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КРАЕВОЙ КОНКУРС ПО ПРЕДОСТАВЛЕНИЮ БЮДЖЕТА ДЛЯ ГРАЖДАН В 2023 ГОДУ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07504" y="1779662"/>
            <a:ext cx="4447826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effectLst>
                  <a:glow rad="101600">
                    <a:schemeClr val="accent1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ПОБЕДИТЕЛЬ  </a:t>
            </a:r>
            <a:endParaRPr lang="ru-RU" i="1" dirty="0" smtClean="0">
              <a:solidFill>
                <a:srgbClr val="000000"/>
              </a:solidFill>
              <a:effectLst>
                <a:glow rad="101600">
                  <a:schemeClr val="accent1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1400" b="1" i="1" dirty="0" smtClean="0">
                <a:solidFill>
                  <a:srgbClr val="000000"/>
                </a:solidFill>
                <a:effectLst>
                  <a:glow rad="101600">
                    <a:schemeClr val="accent1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 НОМИНАЦИИ «СОВРЕМЕННЫЕ ФОРМЫ ПРЕДОСТАВЛЕНИЯ ПРОЕКТА МЕСТНОГО БЮДЖЕТА ДЛЯ ГРАЖДАН»</a:t>
            </a:r>
            <a:endParaRPr lang="ru-RU" sz="1400" b="1" dirty="0">
              <a:effectLst>
                <a:glow rad="101600">
                  <a:schemeClr val="accent1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187625" y="2427734"/>
            <a:ext cx="16561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35497" y="3651870"/>
            <a:ext cx="223224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1400" i="1" dirty="0">
              <a:solidFill>
                <a:srgbClr val="000000"/>
              </a:solidFill>
              <a:effectLst>
                <a:glow rad="127000">
                  <a:schemeClr val="tx2">
                    <a:lumMod val="40000"/>
                    <a:lumOff val="6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/>
          </a:p>
        </p:txBody>
      </p:sp>
      <p:pic>
        <p:nvPicPr>
          <p:cNvPr id="7" name="Рисунок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520" y="2795324"/>
            <a:ext cx="3966502" cy="23040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9" name="Прямоугольник 8"/>
          <p:cNvSpPr/>
          <p:nvPr/>
        </p:nvSpPr>
        <p:spPr>
          <a:xfrm>
            <a:off x="4644008" y="1707655"/>
            <a:ext cx="4464496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r>
              <a:rPr lang="ru-RU" b="1" dirty="0" smtClean="0">
                <a:solidFill>
                  <a:srgbClr val="000000"/>
                </a:solidFill>
                <a:effectLst>
                  <a:glow rad="101600">
                    <a:srgbClr val="4F81BD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УЧАСТНИК  </a:t>
            </a:r>
            <a:endParaRPr lang="ru-RU" i="1" dirty="0">
              <a:solidFill>
                <a:srgbClr val="000000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ctr"/>
            <a:r>
              <a:rPr lang="ru-RU" sz="1400" b="1" i="1" dirty="0" smtClean="0">
                <a:solidFill>
                  <a:srgbClr val="000000"/>
                </a:solidFill>
                <a:effectLst>
                  <a:glow rad="101600">
                    <a:srgbClr val="4F81BD">
                      <a:satMod val="175000"/>
                      <a:alpha val="40000"/>
                    </a:srgb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ВСЕРОССИЙСКОГО КОНКУРСА ПРОЕКТОВ ПО ПРЕДОСТАВЛЕНИЮ БЮДЖЕТА ДЛЯ ГРАЖДАН В 2023 ГОДУ</a:t>
            </a:r>
            <a:endParaRPr lang="ru-RU" sz="1400" b="1" dirty="0">
              <a:solidFill>
                <a:prstClr val="black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8" name="Рисунок 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8143" y="2797065"/>
            <a:ext cx="2016225" cy="230225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4238407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338" y="0"/>
            <a:ext cx="9177337" cy="5143500"/>
          </a:xfrm>
          <a:prstGeom prst="rect">
            <a:avLst/>
          </a:prstGeom>
        </p:spPr>
      </p:pic>
      <p:sp>
        <p:nvSpPr>
          <p:cNvPr id="17" name="Freeform: Shape 18">
            <a:extLst>
              <a:ext uri="{FF2B5EF4-FFF2-40B4-BE49-F238E27FC236}">
                <a16:creationId xmlns="" xmlns:a16="http://schemas.microsoft.com/office/drawing/2014/main" id="{436D8852-B0D4-435B-864C-0FCDD5D5D766}"/>
              </a:ext>
            </a:extLst>
          </p:cNvPr>
          <p:cNvSpPr/>
          <p:nvPr/>
        </p:nvSpPr>
        <p:spPr>
          <a:xfrm>
            <a:off x="-33337" y="-22287"/>
            <a:ext cx="9172854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539751" y="627460"/>
            <a:ext cx="7997825" cy="3786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r>
              <a:rPr lang="ru-RU" sz="2800">
                <a:solidFill>
                  <a:schemeClr val="bg2"/>
                </a:solidFill>
                <a:latin typeface="Times New Roman" pitchFamily="18" charset="0"/>
              </a:rPr>
              <a:t/>
            </a:r>
            <a:br>
              <a:rPr lang="ru-RU" sz="2800">
                <a:solidFill>
                  <a:schemeClr val="bg2"/>
                </a:solidFill>
                <a:latin typeface="Times New Roman" pitchFamily="18" charset="0"/>
              </a:rPr>
            </a:br>
            <a:endParaRPr lang="ru-RU" sz="2800">
              <a:solidFill>
                <a:schemeClr val="bg2"/>
              </a:solidFill>
              <a:latin typeface="Times New Roman" pitchFamily="18" charset="0"/>
            </a:endParaRP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763688" y="51471"/>
            <a:ext cx="6336704" cy="100811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1600" b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ОБЩЕСТВЕННЫЙ СОВЕТ ПРИ АДМИНИСТРАЦИИ ГОРОДА КОМСОМОЛЬСКА –НА-АМУРЕ</a:t>
            </a:r>
            <a:endParaRPr lang="ru-RU" altLang="ru-RU" sz="19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187625" y="2427734"/>
            <a:ext cx="16561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35497" y="3651870"/>
            <a:ext cx="223224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1400" i="1" dirty="0">
              <a:solidFill>
                <a:srgbClr val="000000"/>
              </a:solidFill>
              <a:effectLst>
                <a:glow rad="127000">
                  <a:schemeClr val="tx2">
                    <a:lumMod val="40000"/>
                    <a:lumOff val="6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/>
          </a:p>
        </p:txBody>
      </p:sp>
      <p:sp>
        <p:nvSpPr>
          <p:cNvPr id="10" name="Прямоугольник 2"/>
          <p:cNvSpPr txBox="1">
            <a:spLocks noChangeArrowheads="1"/>
          </p:cNvSpPr>
          <p:nvPr/>
        </p:nvSpPr>
        <p:spPr bwMode="auto">
          <a:xfrm>
            <a:off x="179512" y="1079146"/>
            <a:ext cx="4320479" cy="2727813"/>
          </a:xfrm>
          <a:prstGeom prst="rect">
            <a:avLst/>
          </a:prstGeom>
          <a:gradFill flip="none" rotWithShape="1">
            <a:gsLst>
              <a:gs pos="9000">
                <a:schemeClr val="bg1"/>
              </a:gs>
              <a:gs pos="60000">
                <a:schemeClr val="accent6">
                  <a:lumMod val="40000"/>
                  <a:lumOff val="6000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/>
        </p:spPr>
        <p:txBody>
          <a:bodyPr wrap="square" lIns="86249" tIns="43124" rIns="86249" bIns="43124">
            <a:sp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1pPr>
            <a:lvl2pPr marL="742950" indent="-28575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2pPr>
            <a:lvl3pPr marL="11430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3pPr>
            <a:lvl4pPr marL="16002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4pPr>
            <a:lvl5pPr marL="20574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5pPr>
            <a:lvl6pPr marL="25146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6pPr>
            <a:lvl7pPr marL="29718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7pPr>
            <a:lvl8pPr marL="34290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8pPr>
            <a:lvl9pPr marL="38862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ru-RU" sz="1300" dirty="0" smtClean="0"/>
              <a:t>Общественный совет города Комсомольска-на-Амуре обеспечивает взаимодействие граждан с органами власти на территории города Комсомольска-на-Амуре</a:t>
            </a:r>
            <a:r>
              <a:rPr lang="ru-RU" sz="1300" dirty="0"/>
              <a:t>.</a:t>
            </a:r>
            <a:endParaRPr lang="ru-RU" sz="1300" dirty="0" smtClean="0"/>
          </a:p>
          <a:p>
            <a:pPr>
              <a:buNone/>
            </a:pPr>
            <a:r>
              <a:rPr lang="ru-RU" sz="1300" dirty="0" smtClean="0"/>
              <a:t>Члены общественного совета работают с администрацией города Комсомольска-на-Амуре, Комсомольской –на-Амуре городской Думой по вопросам относящимся к полномочиям городского округа. Активно участвуют в встречах с руководителями предприятий, организаций и учреждений города Комсомольска-на-Амуре,  населением, приёмах граждан, принимают  участие в заседаниях коллегии при главе города Комсомольска-на-Амуре, заседаниях Комсомольской-на-Амуре городской Думы. 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76218" y="1059584"/>
            <a:ext cx="4360278" cy="338437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456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2" name="Прямоугольник 2"/>
          <p:cNvSpPr>
            <a:spLocks noChangeArrowheads="1"/>
          </p:cNvSpPr>
          <p:nvPr/>
        </p:nvSpPr>
        <p:spPr bwMode="auto">
          <a:xfrm>
            <a:off x="284165" y="3032104"/>
            <a:ext cx="8537574" cy="2026083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300" dirty="0">
                <a:solidFill>
                  <a:prstClr val="black"/>
                </a:solidFill>
                <a:latin typeface="Calibri"/>
              </a:rPr>
              <a:t>           </a:t>
            </a:r>
            <a:r>
              <a:rPr lang="ru-RU" altLang="ru-RU" sz="1400" dirty="0">
                <a:solidFill>
                  <a:prstClr val="black"/>
                </a:solidFill>
                <a:latin typeface="Calibri"/>
              </a:rPr>
              <a:t>В соответствии с решением Комсомольской-на-Амуре городской Думы от </a:t>
            </a:r>
            <a:r>
              <a:rPr lang="ru-RU" altLang="ru-RU" sz="1400" b="1" dirty="0">
                <a:solidFill>
                  <a:prstClr val="black"/>
                </a:solidFill>
                <a:latin typeface="Calibri"/>
              </a:rPr>
              <a:t>6 ноября 2019 </a:t>
            </a:r>
            <a:r>
              <a:rPr lang="ru-RU" altLang="ru-RU" sz="1400" b="1" dirty="0" smtClean="0">
                <a:solidFill>
                  <a:prstClr val="black"/>
                </a:solidFill>
                <a:latin typeface="Calibri"/>
              </a:rPr>
              <a:t>года </a:t>
            </a:r>
            <a:r>
              <a:rPr lang="ru-RU" altLang="ru-RU" sz="1400" b="1" dirty="0">
                <a:solidFill>
                  <a:prstClr val="black"/>
                </a:solidFill>
                <a:latin typeface="Calibri"/>
              </a:rPr>
              <a:t>№ 114 </a:t>
            </a:r>
            <a:r>
              <a:rPr lang="ru-RU" altLang="ru-RU" sz="1400" dirty="0">
                <a:solidFill>
                  <a:prstClr val="black"/>
                </a:solidFill>
                <a:latin typeface="Calibri"/>
              </a:rPr>
              <a:t>«Об утверждении порядка организации и проведения публичных слушаний, общественных обсуждений на территории города Комсомольска-на-Амуре», </a:t>
            </a:r>
            <a:r>
              <a:rPr lang="ru-RU" altLang="ru-RU" sz="1400" dirty="0">
                <a:solidFill>
                  <a:srgbClr val="000000"/>
                </a:solidFill>
              </a:rPr>
              <a:t>в течение </a:t>
            </a:r>
            <a:r>
              <a:rPr lang="ru-RU" altLang="ru-RU" sz="1400" b="1" u="sng" dirty="0">
                <a:solidFill>
                  <a:prstClr val="black"/>
                </a:solidFill>
              </a:rPr>
              <a:t>15 дней</a:t>
            </a:r>
            <a:r>
              <a:rPr lang="ru-RU" altLang="ru-RU" sz="1400" b="1" dirty="0">
                <a:solidFill>
                  <a:prstClr val="black"/>
                </a:solidFill>
              </a:rPr>
              <a:t> </a:t>
            </a:r>
            <a:r>
              <a:rPr lang="ru-RU" altLang="ru-RU" sz="1400" dirty="0">
                <a:solidFill>
                  <a:srgbClr val="000000"/>
                </a:solidFill>
              </a:rPr>
              <a:t>со дня опубликования проекта решения Комсомольской-на-Амуре городской Думы «</a:t>
            </a:r>
            <a:r>
              <a:rPr lang="ru-RU" altLang="ru-RU" sz="1400" dirty="0" smtClean="0">
                <a:solidFill>
                  <a:srgbClr val="000000"/>
                </a:solidFill>
              </a:rPr>
              <a:t>О бюджете города Комсомольск-на-Амуре </a:t>
            </a:r>
            <a:r>
              <a:rPr lang="ru-RU" altLang="ru-RU" sz="1400" dirty="0">
                <a:solidFill>
                  <a:srgbClr val="000000"/>
                </a:solidFill>
              </a:rPr>
              <a:t>на </a:t>
            </a:r>
            <a:r>
              <a:rPr lang="ru-RU" altLang="ru-RU" sz="1400" dirty="0" smtClean="0">
                <a:solidFill>
                  <a:srgbClr val="000000"/>
                </a:solidFill>
              </a:rPr>
              <a:t>2024 </a:t>
            </a:r>
            <a:r>
              <a:rPr lang="ru-RU" altLang="ru-RU" sz="1400" dirty="0">
                <a:solidFill>
                  <a:srgbClr val="000000"/>
                </a:solidFill>
              </a:rPr>
              <a:t>год и на плановый период </a:t>
            </a:r>
            <a:r>
              <a:rPr lang="ru-RU" altLang="ru-RU" sz="1400" dirty="0" smtClean="0">
                <a:solidFill>
                  <a:srgbClr val="000000"/>
                </a:solidFill>
              </a:rPr>
              <a:t>2025 </a:t>
            </a:r>
            <a:r>
              <a:rPr lang="ru-RU" altLang="ru-RU" sz="1400" dirty="0">
                <a:solidFill>
                  <a:srgbClr val="000000"/>
                </a:solidFill>
              </a:rPr>
              <a:t>и </a:t>
            </a:r>
            <a:r>
              <a:rPr lang="ru-RU" altLang="ru-RU" sz="1400" dirty="0" smtClean="0">
                <a:solidFill>
                  <a:srgbClr val="000000"/>
                </a:solidFill>
              </a:rPr>
              <a:t>2026 годов</a:t>
            </a:r>
            <a:r>
              <a:rPr lang="ru-RU" altLang="ru-RU" sz="1400" dirty="0">
                <a:solidFill>
                  <a:srgbClr val="000000"/>
                </a:solidFill>
              </a:rPr>
              <a:t>» в газете </a:t>
            </a:r>
            <a:r>
              <a:rPr lang="ru-RU" altLang="ru-RU" sz="1400" b="1" dirty="0">
                <a:solidFill>
                  <a:srgbClr val="000000"/>
                </a:solidFill>
              </a:rPr>
              <a:t>«Дальневосточный Комсомольск»,</a:t>
            </a:r>
            <a:r>
              <a:rPr lang="ru-RU" altLang="ru-RU" sz="1400" dirty="0">
                <a:solidFill>
                  <a:srgbClr val="000000"/>
                </a:solidFill>
              </a:rPr>
              <a:t> от населения принимались предложения и замечания по двум заранее  утвержденным формам:</a:t>
            </a: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400" b="1" dirty="0">
                <a:solidFill>
                  <a:srgbClr val="FF0000"/>
                </a:solidFill>
              </a:rPr>
              <a:t>          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в</a:t>
            </a:r>
            <a:r>
              <a:rPr lang="ru-RU" altLang="ru-RU" sz="1400" i="1" u="sng" dirty="0">
                <a:solidFill>
                  <a:prstClr val="black"/>
                </a:solidFill>
              </a:rPr>
              <a:t>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письменном виде</a:t>
            </a:r>
            <a:r>
              <a:rPr lang="ru-RU" altLang="ru-RU" sz="1400" dirty="0">
                <a:solidFill>
                  <a:prstClr val="black"/>
                </a:solidFill>
              </a:rPr>
              <a:t> </a:t>
            </a:r>
            <a:r>
              <a:rPr lang="ru-RU" altLang="ru-RU" sz="1400" dirty="0">
                <a:solidFill>
                  <a:srgbClr val="000000"/>
                </a:solidFill>
              </a:rPr>
              <a:t>– в Финансовом управлении администрации города Комсомольска-на-Амуре  Хабаровского края </a:t>
            </a:r>
            <a:r>
              <a:rPr lang="ru-RU" altLang="ru-RU" sz="1400" dirty="0" smtClean="0">
                <a:solidFill>
                  <a:srgbClr val="000000"/>
                </a:solidFill>
              </a:rPr>
              <a:t>(ул. Кирова</a:t>
            </a:r>
            <a:r>
              <a:rPr lang="ru-RU" altLang="ru-RU" sz="1400" dirty="0">
                <a:solidFill>
                  <a:srgbClr val="000000"/>
                </a:solidFill>
              </a:rPr>
              <a:t>, </a:t>
            </a:r>
            <a:r>
              <a:rPr lang="ru-RU" altLang="ru-RU" sz="1400" dirty="0" smtClean="0">
                <a:solidFill>
                  <a:srgbClr val="000000"/>
                </a:solidFill>
              </a:rPr>
              <a:t>д. 41</a:t>
            </a:r>
            <a:r>
              <a:rPr lang="ru-RU" altLang="ru-RU" sz="1400" dirty="0">
                <a:solidFill>
                  <a:srgbClr val="000000"/>
                </a:solidFill>
              </a:rPr>
              <a:t>), 6 этаж, кабинет № 2, с </a:t>
            </a:r>
            <a:r>
              <a:rPr lang="ru-RU" altLang="ru-RU" sz="1400" dirty="0" smtClean="0">
                <a:solidFill>
                  <a:srgbClr val="000000"/>
                </a:solidFill>
              </a:rPr>
              <a:t>9:00 </a:t>
            </a:r>
            <a:r>
              <a:rPr lang="ru-RU" altLang="ru-RU" sz="1400" dirty="0">
                <a:solidFill>
                  <a:srgbClr val="000000"/>
                </a:solidFill>
              </a:rPr>
              <a:t>до </a:t>
            </a:r>
            <a:r>
              <a:rPr lang="ru-RU" altLang="ru-RU" sz="1400" dirty="0" smtClean="0">
                <a:solidFill>
                  <a:srgbClr val="000000"/>
                </a:solidFill>
              </a:rPr>
              <a:t>18:00</a:t>
            </a:r>
            <a:r>
              <a:rPr lang="ru-RU" altLang="ru-RU" sz="1400" dirty="0">
                <a:solidFill>
                  <a:srgbClr val="000000"/>
                </a:solidFill>
              </a:rPr>
              <a:t>;</a:t>
            </a: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400" dirty="0">
                <a:solidFill>
                  <a:srgbClr val="FF0000"/>
                </a:solidFill>
              </a:rPr>
              <a:t>          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в электронном формате</a:t>
            </a:r>
            <a:r>
              <a:rPr lang="ru-RU" altLang="ru-RU" sz="1400" b="1" i="1" dirty="0">
                <a:solidFill>
                  <a:prstClr val="black"/>
                </a:solidFill>
              </a:rPr>
              <a:t> </a:t>
            </a:r>
            <a:r>
              <a:rPr lang="ru-RU" altLang="ru-RU" sz="1400" b="1" i="1" dirty="0" smtClean="0">
                <a:solidFill>
                  <a:prstClr val="black"/>
                </a:solidFill>
              </a:rPr>
              <a:t>– </a:t>
            </a:r>
            <a:r>
              <a:rPr lang="ru-RU" altLang="ru-RU" sz="1400" dirty="0" smtClean="0">
                <a:solidFill>
                  <a:srgbClr val="000000"/>
                </a:solidFill>
              </a:rPr>
              <a:t>по </a:t>
            </a:r>
            <a:r>
              <a:rPr lang="ru-RU" altLang="ru-RU" sz="1400" dirty="0">
                <a:solidFill>
                  <a:srgbClr val="000000"/>
                </a:solidFill>
              </a:rPr>
              <a:t>адресу: </a:t>
            </a:r>
            <a:r>
              <a:rPr lang="en-US" altLang="ru-RU" sz="1400" u="sng" dirty="0" err="1">
                <a:solidFill>
                  <a:srgbClr val="000000"/>
                </a:solidFill>
              </a:rPr>
              <a:t>gorfo</a:t>
            </a:r>
            <a:r>
              <a:rPr lang="ru-RU" altLang="ru-RU" sz="1400" u="sng" dirty="0">
                <a:solidFill>
                  <a:srgbClr val="000000"/>
                </a:solidFill>
              </a:rPr>
              <a:t>1@</a:t>
            </a:r>
            <a:r>
              <a:rPr lang="en-US" altLang="ru-RU" sz="1400" u="sng" dirty="0" err="1">
                <a:solidFill>
                  <a:srgbClr val="000000"/>
                </a:solidFill>
              </a:rPr>
              <a:t>yandex</a:t>
            </a:r>
            <a:r>
              <a:rPr lang="ru-RU" altLang="ru-RU" sz="1400" u="sng" dirty="0">
                <a:solidFill>
                  <a:srgbClr val="000000"/>
                </a:solidFill>
              </a:rPr>
              <a:t>.</a:t>
            </a:r>
            <a:r>
              <a:rPr lang="en-US" altLang="ru-RU" sz="1400" u="sng" dirty="0" err="1">
                <a:solidFill>
                  <a:srgbClr val="000000"/>
                </a:solidFill>
              </a:rPr>
              <a:t>ru</a:t>
            </a:r>
            <a:r>
              <a:rPr lang="ru-RU" altLang="ru-RU" sz="1400" u="sng" dirty="0">
                <a:solidFill>
                  <a:srgbClr val="000000"/>
                </a:solidFill>
              </a:rPr>
              <a:t>.</a:t>
            </a: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794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900" i="1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pic>
        <p:nvPicPr>
          <p:cNvPr id="114708" name="Рисунок 11"/>
          <p:cNvPicPr>
            <a:picLocks noChangeAspect="1"/>
          </p:cNvPicPr>
          <p:nvPr/>
        </p:nvPicPr>
        <p:blipFill>
          <a:blip r:embed="rId3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012" y="4246443"/>
            <a:ext cx="434975" cy="326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709" name="Рисунок 11"/>
          <p:cNvPicPr>
            <a:picLocks noChangeAspect="1"/>
          </p:cNvPicPr>
          <p:nvPr/>
        </p:nvPicPr>
        <p:blipFill>
          <a:blip r:embed="rId3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012" y="4716020"/>
            <a:ext cx="434975" cy="326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Прямоугольник 2"/>
          <p:cNvSpPr txBox="1">
            <a:spLocks noChangeArrowheads="1"/>
          </p:cNvSpPr>
          <p:nvPr/>
        </p:nvSpPr>
        <p:spPr bwMode="auto">
          <a:xfrm>
            <a:off x="284165" y="1079146"/>
            <a:ext cx="5079923" cy="1887583"/>
          </a:xfrm>
          <a:prstGeom prst="rect">
            <a:avLst/>
          </a:prstGeom>
          <a:gradFill flip="none" rotWithShape="1">
            <a:gsLst>
              <a:gs pos="9000">
                <a:schemeClr val="bg1"/>
              </a:gs>
              <a:gs pos="60000">
                <a:schemeClr val="accent6">
                  <a:lumMod val="40000"/>
                  <a:lumOff val="6000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/>
        </p:spPr>
        <p:txBody>
          <a:bodyPr wrap="square" lIns="86249" tIns="43124" rIns="86249" bIns="43124">
            <a:sp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1pPr>
            <a:lvl2pPr marL="742950" indent="-28575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2pPr>
            <a:lvl3pPr marL="11430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3pPr>
            <a:lvl4pPr marL="16002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4pPr>
            <a:lvl5pPr marL="20574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5pPr>
            <a:lvl6pPr marL="25146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6pPr>
            <a:lvl7pPr marL="29718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7pPr>
            <a:lvl8pPr marL="34290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8pPr>
            <a:lvl9pPr marL="38862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В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соответствии с  постановлением главы города Комсомольска-на-Амуре </a:t>
            </a:r>
            <a:r>
              <a:rPr lang="ru-RU" altLang="ru-RU" sz="1300" b="1" i="1" dirty="0">
                <a:solidFill>
                  <a:prstClr val="black"/>
                </a:solidFill>
                <a:latin typeface="Calibri"/>
              </a:rPr>
              <a:t>от 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2</a:t>
            </a:r>
            <a:r>
              <a:rPr lang="en-US" altLang="ru-RU" sz="1300" b="1" i="1" dirty="0" smtClean="0">
                <a:solidFill>
                  <a:prstClr val="black"/>
                </a:solidFill>
                <a:latin typeface="Calibri"/>
              </a:rPr>
              <a:t>4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 октября 202</a:t>
            </a:r>
            <a:r>
              <a:rPr lang="en-US" altLang="ru-RU" sz="1300" b="1" i="1" dirty="0" smtClean="0">
                <a:solidFill>
                  <a:prstClr val="black"/>
                </a:solidFill>
                <a:latin typeface="Calibri"/>
              </a:rPr>
              <a:t>3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 </a:t>
            </a:r>
            <a:r>
              <a:rPr lang="ru-RU" altLang="ru-RU" sz="1300" b="1" i="1" dirty="0">
                <a:solidFill>
                  <a:prstClr val="black"/>
                </a:solidFill>
                <a:latin typeface="Calibri"/>
              </a:rPr>
              <a:t>года № 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1</a:t>
            </a:r>
            <a:r>
              <a:rPr lang="en-US" altLang="ru-RU" sz="1300" b="1" i="1" dirty="0" smtClean="0">
                <a:solidFill>
                  <a:prstClr val="black"/>
                </a:solidFill>
                <a:latin typeface="Calibri"/>
              </a:rPr>
              <a:t>51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«О назначении публичных слушаний по проекту решения Комсомольской-на-Амуре городской Думы «О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бюджете</a:t>
            </a:r>
            <a:r>
              <a:rPr lang="en-US" altLang="ru-RU" sz="1300" i="1" dirty="0" smtClean="0">
                <a:solidFill>
                  <a:prstClr val="black"/>
                </a:solidFill>
                <a:latin typeface="Calibri"/>
              </a:rPr>
              <a:t>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города Комсомольска-на-Амуре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на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2024 год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и на плановый период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2025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и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2026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годов»,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с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27 октября 2023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года по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10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ноября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2023 года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проводились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публичные слушания по проекту решения Комсомольской-на-Амуре городской Думы </a:t>
            </a:r>
            <a:r>
              <a:rPr lang="ru-RU" altLang="ru-RU" sz="1300" i="1" dirty="0">
                <a:solidFill>
                  <a:prstClr val="black"/>
                </a:solidFill>
              </a:rPr>
              <a:t>«О местном бюджете на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2024 </a:t>
            </a:r>
            <a:r>
              <a:rPr lang="ru-RU" altLang="ru-RU" sz="1300" i="1" dirty="0">
                <a:solidFill>
                  <a:prstClr val="black"/>
                </a:solidFill>
              </a:rPr>
              <a:t>год и на плановый период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2025 </a:t>
            </a:r>
            <a:r>
              <a:rPr lang="ru-RU" altLang="ru-RU" sz="1300" i="1" dirty="0">
                <a:solidFill>
                  <a:prstClr val="black"/>
                </a:solidFill>
              </a:rPr>
              <a:t>и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2026 годов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».</a:t>
            </a:r>
          </a:p>
        </p:txBody>
      </p:sp>
      <p:sp>
        <p:nvSpPr>
          <p:cNvPr id="16" name="Freeform 39"/>
          <p:cNvSpPr>
            <a:spLocks noEditPoints="1"/>
          </p:cNvSpPr>
          <p:nvPr/>
        </p:nvSpPr>
        <p:spPr bwMode="auto">
          <a:xfrm>
            <a:off x="2267743" y="49505"/>
            <a:ext cx="5976157" cy="110106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1013186" y="276860"/>
            <a:ext cx="8441744" cy="802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ПУБЛИЧНЫЕ СЛУШАНИЯ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ПО ПРОЕКТУ МЕСТНОГО БЮДЖЕТА НА 2024 ГОД И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НА ПЛАНОВЫЙ ПЕРИОД 2025 И 2026 ГОДОВ 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088" y="24791"/>
            <a:ext cx="1782699" cy="122033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0112" y="1230526"/>
            <a:ext cx="3096344" cy="173185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9864638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2"/>
          <p:cNvSpPr>
            <a:spLocks noChangeArrowheads="1"/>
          </p:cNvSpPr>
          <p:nvPr/>
        </p:nvSpPr>
        <p:spPr bwMode="auto">
          <a:xfrm>
            <a:off x="2123728" y="771550"/>
            <a:ext cx="4752528" cy="410357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400" u="sng" dirty="0">
              <a:solidFill>
                <a:srgbClr val="000000"/>
              </a:solidFill>
            </a:endParaRPr>
          </a:p>
        </p:txBody>
      </p:sp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794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900" i="1" dirty="0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827584" y="1275606"/>
            <a:ext cx="8441744" cy="802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26" y="0"/>
            <a:ext cx="6192402" cy="10595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618638"/>
              </p:ext>
            </p:extLst>
          </p:nvPr>
        </p:nvGraphicFramePr>
        <p:xfrm>
          <a:off x="2123728" y="771550"/>
          <a:ext cx="4752528" cy="4103573"/>
        </p:xfrm>
        <a:graphic>
          <a:graphicData uri="http://schemas.openxmlformats.org/drawingml/2006/table">
            <a:tbl>
              <a:tblPr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2376697"/>
                <a:gridCol w="2375831"/>
              </a:tblGrid>
              <a:tr h="923216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glow rad="2286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+mn-lt"/>
                          <a:cs typeface="Times New Roman" pitchFamily="18" charset="0"/>
                        </a:rPr>
                        <a:t>Финансовое управление администрации города Комсомольска-на-Амуре Хабаровского </a:t>
                      </a:r>
                      <a:r>
                        <a:rPr kumimoji="0" lang="ru-RU" altLang="ru-RU" sz="18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glow rad="2286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+mn-lt"/>
                          <a:cs typeface="Times New Roman" pitchFamily="18" charset="0"/>
                        </a:rPr>
                        <a:t>края</a:t>
                      </a:r>
                      <a:endParaRPr kumimoji="0" lang="ru-RU" altLang="ru-RU" sz="1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glow rad="228600">
                            <a:schemeClr val="bg1">
                              <a:alpha val="40000"/>
                            </a:schemeClr>
                          </a:glow>
                        </a:effectLst>
                        <a:latin typeface="+mn-lt"/>
                        <a:cs typeface="Times New Roman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68136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Руководитель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Финансового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управления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Марьева Елена Анатольевна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180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Адрес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ул. Кирова, д. 41,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6 этаж, кабинет № 2 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489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Телефон, факс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52-27-30,  54-40-40 (факс)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4445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Адрес электронной почты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Gorfo1@yandex.ru</a:t>
                      </a: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8784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Часы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приёма</a:t>
                      </a:r>
                      <a:endParaRPr kumimoji="0" lang="ru-RU" altLang="ru-RU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Четверг: с </a:t>
                      </a:r>
                      <a:r>
                        <a:rPr kumimoji="0" lang="ru-RU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15:00 </a:t>
                      </a: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до </a:t>
                      </a:r>
                      <a:r>
                        <a:rPr kumimoji="0" lang="ru-RU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17:00</a:t>
                      </a: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Выходные дни – суббота, воскресенье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705011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4000" b="-4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Прямоугольник 4"/>
          <p:cNvSpPr/>
          <p:nvPr/>
        </p:nvSpPr>
        <p:spPr>
          <a:xfrm>
            <a:off x="1043608" y="1491630"/>
            <a:ext cx="7272808" cy="1296144"/>
          </a:xfrm>
          <a:prstGeom prst="rect">
            <a:avLst/>
          </a:prstGeom>
          <a:noFill/>
        </p:spPr>
        <p:txBody>
          <a:bodyPr wrap="none">
            <a:prstTxWarp prst="textTriangleInverted">
              <a:avLst>
                <a:gd name="adj" fmla="val 58819"/>
              </a:avLst>
            </a:prstTxWarp>
            <a:spAutoFit/>
          </a:bodyPr>
          <a:lstStyle/>
          <a:p>
            <a:pPr algn="ctr" defTabSz="912510">
              <a:defRPr/>
            </a:pPr>
            <a:r>
              <a:rPr lang="ru-RU" sz="4800" b="1" dirty="0">
                <a:ln w="17780" cmpd="sng">
                  <a:solidFill>
                    <a:prstClr val="white"/>
                  </a:solidFill>
                  <a:prstDash val="solid"/>
                  <a:miter lim="800000"/>
                </a:ln>
                <a:solidFill>
                  <a:srgbClr val="002060"/>
                </a:solidFill>
                <a:effectLst>
                  <a:outerShdw blurRad="50800" algn="tl" rotWithShape="0">
                    <a:srgbClr val="000000"/>
                  </a:outerShdw>
                </a:effectLst>
              </a:rPr>
              <a:t>Благодарим за внимание!</a:t>
            </a:r>
          </a:p>
        </p:txBody>
      </p:sp>
      <p:sp>
        <p:nvSpPr>
          <p:cNvPr id="6" name="Rectangle 8">
            <a:extLst>
              <a:ext uri="{FF2B5EF4-FFF2-40B4-BE49-F238E27FC236}">
                <a16:creationId xmlns="" xmlns:a16="http://schemas.microsoft.com/office/drawing/2014/main" id="{46D7B19E-187B-4712-B5DE-49E97D4F5277}"/>
              </a:ext>
            </a:extLst>
          </p:cNvPr>
          <p:cNvSpPr/>
          <p:nvPr/>
        </p:nvSpPr>
        <p:spPr>
          <a:xfrm>
            <a:off x="0" y="3295203"/>
            <a:ext cx="9144000" cy="1850926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912510"/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414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27"/>
          <p:cNvSpPr>
            <a:spLocks noChangeArrowheads="1"/>
          </p:cNvSpPr>
          <p:nvPr/>
        </p:nvSpPr>
        <p:spPr bwMode="auto">
          <a:xfrm>
            <a:off x="3242183" y="1147747"/>
            <a:ext cx="2959100" cy="704107"/>
          </a:xfrm>
          <a:prstGeom prst="rect">
            <a:avLst/>
          </a:prstGeom>
          <a:solidFill>
            <a:srgbClr val="FFFFFF">
              <a:alpha val="43000"/>
            </a:srgbClr>
          </a:solidFill>
          <a:ln>
            <a:noFill/>
          </a:ln>
          <a:effectLst/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Участвует в </a:t>
            </a:r>
            <a:r>
              <a:rPr lang="ru-RU" altLang="ru-RU" sz="1200" b="1" dirty="0" smtClean="0">
                <a:solidFill>
                  <a:srgbClr val="000000"/>
                </a:solidFill>
              </a:rPr>
              <a:t>формировании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 smtClean="0">
                <a:solidFill>
                  <a:srgbClr val="000000"/>
                </a:solidFill>
              </a:rPr>
              <a:t> </a:t>
            </a:r>
            <a:r>
              <a:rPr lang="ru-RU" altLang="ru-RU" sz="1200" b="1" u="sng" dirty="0">
                <a:solidFill>
                  <a:srgbClr val="000000"/>
                </a:solidFill>
              </a:rPr>
              <a:t>ДОХОДНОЙ ЧАСТИ</a:t>
            </a:r>
            <a:r>
              <a:rPr lang="ru-RU" altLang="ru-RU" sz="1200" b="1" dirty="0">
                <a:solidFill>
                  <a:srgbClr val="000000"/>
                </a:solidFill>
              </a:rPr>
              <a:t> бюджета</a:t>
            </a:r>
          </a:p>
        </p:txBody>
      </p:sp>
      <p:sp>
        <p:nvSpPr>
          <p:cNvPr id="36" name="Rectangle 27"/>
          <p:cNvSpPr>
            <a:spLocks noChangeArrowheads="1"/>
          </p:cNvSpPr>
          <p:nvPr/>
        </p:nvSpPr>
        <p:spPr bwMode="auto">
          <a:xfrm>
            <a:off x="3260215" y="2283717"/>
            <a:ext cx="2959100" cy="1152129"/>
          </a:xfrm>
          <a:prstGeom prst="rect">
            <a:avLst/>
          </a:prstGeom>
          <a:solidFill>
            <a:srgbClr val="FFFFFF">
              <a:alpha val="43000"/>
            </a:srgbClr>
          </a:solidFill>
          <a:ln>
            <a:noFill/>
          </a:ln>
          <a:effectLst/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Участвует в </a:t>
            </a:r>
            <a:r>
              <a:rPr lang="ru-RU" altLang="ru-RU" sz="1200" b="1" dirty="0" smtClean="0">
                <a:solidFill>
                  <a:srgbClr val="000000"/>
                </a:solidFill>
              </a:rPr>
              <a:t>исполнении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 smtClean="0">
                <a:solidFill>
                  <a:srgbClr val="000000"/>
                </a:solidFill>
              </a:rPr>
              <a:t> </a:t>
            </a:r>
            <a:r>
              <a:rPr lang="ru-RU" altLang="ru-RU" sz="1200" b="1" u="sng" dirty="0">
                <a:solidFill>
                  <a:srgbClr val="000000"/>
                </a:solidFill>
              </a:rPr>
              <a:t>РАСХОДНОЙ ЧАСТИ</a:t>
            </a:r>
            <a:r>
              <a:rPr lang="ru-RU" altLang="ru-RU" sz="1200" b="1" dirty="0">
                <a:solidFill>
                  <a:srgbClr val="000000"/>
                </a:solidFill>
              </a:rPr>
              <a:t>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бюджета, пользуясь социальными услугами в сфере образования, культуры, а также, проживая на благоустроенной территории своего города</a:t>
            </a: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538496" y="62532"/>
            <a:ext cx="6336704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18" name="Google Shape;63;p13"/>
          <p:cNvSpPr txBox="1">
            <a:spLocks/>
          </p:cNvSpPr>
          <p:nvPr/>
        </p:nvSpPr>
        <p:spPr>
          <a:xfrm>
            <a:off x="1461073" y="329116"/>
            <a:ext cx="6618727" cy="658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 ГРАЖДАНИН УЧАСТВУЕТ В ФОРМИРОВАНИИ  БЮДЖЕТА?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9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628941" y="1235473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663376" y="255847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Freeform 1259"/>
          <p:cNvSpPr>
            <a:spLocks/>
          </p:cNvSpPr>
          <p:nvPr/>
        </p:nvSpPr>
        <p:spPr bwMode="auto">
          <a:xfrm>
            <a:off x="280157" y="1187474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chemeClr val="accent6">
                  <a:lumMod val="60000"/>
                  <a:lumOff val="40000"/>
                </a:schemeClr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600" b="1" dirty="0">
                <a:solidFill>
                  <a:srgbClr val="000000"/>
                </a:solidFill>
              </a:rPr>
              <a:t>Гражданин как</a:t>
            </a:r>
          </a:p>
          <a:p>
            <a:pPr algn="ctr"/>
            <a:r>
              <a:rPr lang="ru-RU" sz="1600" b="1" i="1" u="sng" dirty="0">
                <a:solidFill>
                  <a:srgbClr val="000000"/>
                </a:solidFill>
              </a:rPr>
              <a:t>налогоплательщик</a:t>
            </a:r>
          </a:p>
        </p:txBody>
      </p:sp>
      <p:sp>
        <p:nvSpPr>
          <p:cNvPr id="22" name="Freeform 1259"/>
          <p:cNvSpPr>
            <a:spLocks/>
          </p:cNvSpPr>
          <p:nvPr/>
        </p:nvSpPr>
        <p:spPr bwMode="auto">
          <a:xfrm>
            <a:off x="208580" y="2355726"/>
            <a:ext cx="2232248" cy="92992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chemeClr val="accent6">
                  <a:lumMod val="60000"/>
                  <a:lumOff val="40000"/>
                </a:schemeClr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600" b="1" dirty="0">
                <a:solidFill>
                  <a:srgbClr val="000000"/>
                </a:solidFill>
              </a:rPr>
              <a:t>Гражданин как</a:t>
            </a:r>
          </a:p>
          <a:p>
            <a:pPr algn="ctr"/>
            <a:r>
              <a:rPr lang="ru-RU" sz="1600" b="1" i="1" u="sng" dirty="0">
                <a:solidFill>
                  <a:srgbClr val="000000"/>
                </a:solidFill>
              </a:rPr>
              <a:t>получатель социальных гарантий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5863"/>
          <a:stretch/>
        </p:blipFill>
        <p:spPr>
          <a:xfrm>
            <a:off x="6472246" y="1059582"/>
            <a:ext cx="2204210" cy="93610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00" t="943" r="14000"/>
          <a:stretch/>
        </p:blipFill>
        <p:spPr>
          <a:xfrm>
            <a:off x="6372200" y="2030889"/>
            <a:ext cx="2421310" cy="147696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3" name="Group 151">
            <a:extLst>
              <a:ext uri="{FF2B5EF4-FFF2-40B4-BE49-F238E27FC236}">
                <a16:creationId xmlns="" xmlns:a16="http://schemas.microsoft.com/office/drawing/2014/main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4" name="Rectangle: Rounded Corners 152">
              <a:extLst>
                <a:ext uri="{FF2B5EF4-FFF2-40B4-BE49-F238E27FC236}">
                  <a16:creationId xmlns="" xmlns:a16="http://schemas.microsoft.com/office/drawing/2014/main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17" name="Straight Connector 153">
              <a:extLst>
                <a:ext uri="{FF2B5EF4-FFF2-40B4-BE49-F238E27FC236}">
                  <a16:creationId xmlns="" xmlns:a16="http://schemas.microsoft.com/office/drawing/2014/main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Rectangle 154">
              <a:extLst>
                <a:ext uri="{FF2B5EF4-FFF2-40B4-BE49-F238E27FC236}">
                  <a16:creationId xmlns="" xmlns:a16="http://schemas.microsoft.com/office/drawing/2014/main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24" name="Блок-схема: альтернативный процесс 23"/>
          <p:cNvSpPr/>
          <p:nvPr/>
        </p:nvSpPr>
        <p:spPr>
          <a:xfrm>
            <a:off x="4590944" y="3576300"/>
            <a:ext cx="4301563" cy="602232"/>
          </a:xfrm>
          <a:prstGeom prst="flowChartAlternateProcess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Публичные слушания по проекту бюджета</a:t>
            </a:r>
          </a:p>
        </p:txBody>
      </p:sp>
      <p:sp>
        <p:nvSpPr>
          <p:cNvPr id="27" name="TextBox 26"/>
          <p:cNvSpPr txBox="1"/>
          <p:nvPr/>
        </p:nvSpPr>
        <p:spPr>
          <a:xfrm rot="10800000" flipV="1">
            <a:off x="4677881" y="4001979"/>
            <a:ext cx="42146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ru-RU" sz="1200" b="1" i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sz="1200" b="1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sz="1200" b="1" i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Овал 27"/>
          <p:cNvSpPr/>
          <p:nvPr/>
        </p:nvSpPr>
        <p:spPr>
          <a:xfrm>
            <a:off x="4163080" y="3795887"/>
            <a:ext cx="255314" cy="216024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atte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/>
          <p:cNvSpPr/>
          <p:nvPr/>
        </p:nvSpPr>
        <p:spPr>
          <a:xfrm>
            <a:off x="4163080" y="4561725"/>
            <a:ext cx="255314" cy="216024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atte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467544" y="2248585"/>
            <a:ext cx="3528392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b="1" dirty="0" smtClean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Возможности</a:t>
            </a:r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b="1" dirty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влияния гражданина на </a:t>
            </a:r>
            <a:r>
              <a:rPr lang="ru-RU" b="1" dirty="0" smtClean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формирование бюджета</a:t>
            </a:r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Блок-схема: альтернативный процесс 29"/>
          <p:cNvSpPr/>
          <p:nvPr/>
        </p:nvSpPr>
        <p:spPr>
          <a:xfrm>
            <a:off x="4600606" y="4389238"/>
            <a:ext cx="4301563" cy="602232"/>
          </a:xfrm>
          <a:prstGeom prst="flowChartAlternateProcess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Публичные слушания по </a:t>
            </a:r>
            <a:r>
              <a:rPr lang="ru-RU" sz="1400" b="1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отчёту </a:t>
            </a:r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 исполнении бюджета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21235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600" decel="100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600" decel="100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5" name="Rectangle 2"/>
          <p:cNvSpPr>
            <a:spLocks noChangeArrowheads="1"/>
          </p:cNvSpPr>
          <p:nvPr/>
        </p:nvSpPr>
        <p:spPr bwMode="auto">
          <a:xfrm>
            <a:off x="179512" y="1563638"/>
            <a:ext cx="4032447" cy="2708302"/>
          </a:xfrm>
          <a:prstGeom prst="rect">
            <a:avLst/>
          </a:prstGeom>
          <a:gradFill flip="none" rotWithShape="1">
            <a:gsLst>
              <a:gs pos="0">
                <a:srgbClr val="008080"/>
              </a:gs>
              <a:gs pos="79000">
                <a:schemeClr val="bg1"/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600" b="1" u="sng" dirty="0">
                <a:solidFill>
                  <a:prstClr val="black"/>
                </a:solidFill>
                <a:effectLst>
                  <a:glow rad="228600">
                    <a:srgbClr val="008080">
                      <a:alpha val="40000"/>
                    </a:srgbClr>
                  </a:glow>
                </a:effectLst>
                <a:latin typeface="Calibri" pitchFamily="34" charset="0"/>
                <a:cs typeface="Times New Roman" pitchFamily="18" charset="0"/>
              </a:rPr>
              <a:t>Комсомольск-на-Амуре</a:t>
            </a:r>
            <a:r>
              <a:rPr lang="ru-RU" altLang="ru-RU" sz="2600" b="1" dirty="0">
                <a:solidFill>
                  <a:prstClr val="black"/>
                </a:solidFill>
                <a:effectLst>
                  <a:glow rad="228600">
                    <a:schemeClr val="accent1">
                      <a:satMod val="175000"/>
                      <a:alpha val="40000"/>
                    </a:schemeClr>
                  </a:glow>
                </a:effectLst>
                <a:latin typeface="Calibri" pitchFamily="34" charset="0"/>
                <a:cs typeface="Times New Roman" pitchFamily="18" charset="0"/>
              </a:rPr>
              <a:t> </a:t>
            </a:r>
            <a:endParaRPr lang="ru-RU" altLang="ru-RU" sz="2600" b="1" dirty="0" smtClean="0">
              <a:solidFill>
                <a:prstClr val="black"/>
              </a:solidFill>
              <a:effectLst>
                <a:glow rad="228600">
                  <a:schemeClr val="accent1">
                    <a:satMod val="175000"/>
                    <a:alpha val="4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000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- </a:t>
            </a:r>
            <a:r>
              <a:rPr lang="ru-RU" altLang="ru-RU" sz="2000" i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город </a:t>
            </a:r>
            <a:r>
              <a:rPr lang="ru-RU" altLang="ru-RU" sz="2000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в Хабаровском крае России. </a:t>
            </a:r>
            <a:endParaRPr lang="ru-RU" altLang="ru-RU" sz="2000" i="1" dirty="0" smtClean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000" i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Административно </a:t>
            </a:r>
            <a:r>
              <a:rPr lang="ru-RU" altLang="ru-RU" sz="2000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город </a:t>
            </a:r>
            <a:r>
              <a:rPr lang="ru-RU" altLang="ru-RU" sz="2000" b="1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разделён на 2 округа</a:t>
            </a:r>
            <a:r>
              <a:rPr lang="ru-RU" altLang="ru-RU" sz="2000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(ранее районы), совпадающие с историческими частями:</a:t>
            </a: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800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</a:t>
            </a:r>
            <a:r>
              <a:rPr lang="ru-RU" altLang="ru-RU" sz="2200" b="1" i="1" u="sng" dirty="0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- </a:t>
            </a:r>
            <a:r>
              <a:rPr lang="ru-RU" altLang="ru-RU" sz="2200" b="1" i="1" u="sng" dirty="0" smtClean="0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Ленинский округ </a:t>
            </a:r>
            <a:r>
              <a:rPr lang="ru-RU" altLang="ru-RU" sz="2200" b="1" i="1" u="sng" dirty="0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(</a:t>
            </a:r>
            <a:r>
              <a:rPr lang="ru-RU" altLang="ru-RU" sz="2200" b="1" i="1" u="sng" dirty="0" err="1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Дзёмги</a:t>
            </a:r>
            <a:r>
              <a:rPr lang="ru-RU" altLang="ru-RU" sz="2200" b="1" i="1" u="sng" dirty="0" smtClean="0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); </a:t>
            </a: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200" b="1" i="1" u="sng" dirty="0" smtClean="0">
                <a:solidFill>
                  <a:srgbClr val="C00000"/>
                </a:solidFill>
                <a:latin typeface="Calibri" pitchFamily="34" charset="0"/>
                <a:cs typeface="Times New Roman" pitchFamily="18" charset="0"/>
              </a:rPr>
              <a:t>- Центральный округ</a:t>
            </a:r>
            <a:endParaRPr lang="ru-RU" altLang="ru-RU" sz="2200" b="1" i="1" u="sng" dirty="0">
              <a:solidFill>
                <a:srgbClr val="C00000"/>
              </a:solidFill>
              <a:latin typeface="Calibri" pitchFamily="34" charset="0"/>
              <a:cs typeface="Times New Roman" pitchFamily="18" charset="0"/>
            </a:endParaRPr>
          </a:p>
        </p:txBody>
      </p:sp>
      <p:pic>
        <p:nvPicPr>
          <p:cNvPr id="32" name="Рисунок 3"/>
          <p:cNvPicPr>
            <a:picLocks noChangeAspect="1"/>
          </p:cNvPicPr>
          <p:nvPr/>
        </p:nvPicPr>
        <p:blipFill rotWithShape="1">
          <a:blip r:embed="rId3"/>
          <a:srcRect l="23347" r="15328"/>
          <a:stretch/>
        </p:blipFill>
        <p:spPr bwMode="auto">
          <a:xfrm>
            <a:off x="4783311" y="1131590"/>
            <a:ext cx="3966912" cy="3022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315418" name="Rectangle 7"/>
          <p:cNvSpPr>
            <a:spLocks noChangeArrowheads="1"/>
          </p:cNvSpPr>
          <p:nvPr/>
        </p:nvSpPr>
        <p:spPr bwMode="auto">
          <a:xfrm>
            <a:off x="6269845" y="1642924"/>
            <a:ext cx="2266950" cy="307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b="1" dirty="0">
                <a:solidFill>
                  <a:prstClr val="black"/>
                </a:solidFill>
                <a:cs typeface="Times New Roman" pitchFamily="18" charset="0"/>
              </a:rPr>
              <a:t>Ленинский округ</a:t>
            </a:r>
          </a:p>
        </p:txBody>
      </p:sp>
      <p:sp>
        <p:nvSpPr>
          <p:cNvPr id="315419" name="Rectangle 7"/>
          <p:cNvSpPr>
            <a:spLocks noChangeArrowheads="1"/>
          </p:cNvSpPr>
          <p:nvPr/>
        </p:nvSpPr>
        <p:spPr bwMode="auto">
          <a:xfrm>
            <a:off x="5250174" y="3330542"/>
            <a:ext cx="2024062" cy="3076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b="1" dirty="0">
                <a:solidFill>
                  <a:prstClr val="black"/>
                </a:solidFill>
                <a:cs typeface="Times New Roman" pitchFamily="18" charset="0"/>
              </a:rPr>
              <a:t>Центральный округ</a:t>
            </a: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1361362" y="404849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ОПИСАНИЕ АДМИНИСТРАТИВНОГО ДЕЛЕНИЯ ГОРОДА КОМСОМОЛЬСКА-НА-АМУРЕ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27" name="Freeform 1259"/>
          <p:cNvSpPr>
            <a:spLocks/>
          </p:cNvSpPr>
          <p:nvPr/>
        </p:nvSpPr>
        <p:spPr bwMode="auto">
          <a:xfrm>
            <a:off x="4755143" y="4271940"/>
            <a:ext cx="4032448" cy="80442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17906">
                <a:srgbClr val="108888"/>
              </a:gs>
              <a:gs pos="14000">
                <a:srgbClr val="008080"/>
              </a:gs>
              <a:gs pos="77000">
                <a:schemeClr val="bg1"/>
              </a:gs>
            </a:gsLst>
            <a:path path="rect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/>
              <a:t>Площадь городской территории составляет около </a:t>
            </a:r>
            <a:r>
              <a:rPr lang="ru-RU" sz="2400" b="1" dirty="0" smtClean="0"/>
              <a:t>325,10</a:t>
            </a:r>
            <a:r>
              <a:rPr lang="ru-RU" b="1" dirty="0" smtClean="0"/>
              <a:t> </a:t>
            </a:r>
            <a:r>
              <a:rPr lang="ru-RU" altLang="ru-RU" sz="2400" b="1" dirty="0">
                <a:cs typeface="Times New Roman" pitchFamily="18" charset="0"/>
              </a:rPr>
              <a:t>км²</a:t>
            </a:r>
            <a:endParaRPr lang="ru-RU" b="1" dirty="0"/>
          </a:p>
        </p:txBody>
      </p:sp>
    </p:spTree>
    <p:extLst>
      <p:ext uri="{BB962C8B-B14F-4D97-AF65-F5344CB8AC3E}">
        <p14:creationId xmlns:p14="http://schemas.microsoft.com/office/powerpoint/2010/main" val="1367302380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1"/>
</p:tagLst>
</file>

<file path=ppt/theme/theme1.xml><?xml version="1.0" encoding="utf-8"?>
<a:theme xmlns:a="http://schemas.openxmlformats.org/drawingml/2006/main" name="1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8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9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10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2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8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4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9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5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2_Ragozine template">
  <a:themeElements>
    <a:clrScheme name="Custom 347">
      <a:dk1>
        <a:srgbClr val="000000"/>
      </a:dk1>
      <a:lt1>
        <a:srgbClr val="FFFFFF"/>
      </a:lt1>
      <a:dk2>
        <a:srgbClr val="EFEFEF"/>
      </a:dk2>
      <a:lt2>
        <a:srgbClr val="727375"/>
      </a:lt2>
      <a:accent1>
        <a:srgbClr val="8BBCE4"/>
      </a:accent1>
      <a:accent2>
        <a:srgbClr val="657B9E"/>
      </a:accent2>
      <a:accent3>
        <a:srgbClr val="C99287"/>
      </a:accent3>
      <a:accent4>
        <a:srgbClr val="B36151"/>
      </a:accent4>
      <a:accent5>
        <a:srgbClr val="D5A6BD"/>
      </a:accent5>
      <a:accent6>
        <a:srgbClr val="A58194"/>
      </a:accent6>
      <a:hlink>
        <a:srgbClr val="FFFFFF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16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7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17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1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2.xml><?xml version="1.0" encoding="utf-8"?>
<a:theme xmlns:a="http://schemas.openxmlformats.org/drawingml/2006/main" name="1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3.xml><?xml version="1.0" encoding="utf-8"?>
<a:theme xmlns:a="http://schemas.openxmlformats.org/drawingml/2006/main" name="18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5.xml><?xml version="1.0" encoding="utf-8"?>
<a:theme xmlns:a="http://schemas.openxmlformats.org/drawingml/2006/main" name="11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6.xml><?xml version="1.0" encoding="utf-8"?>
<a:theme xmlns:a="http://schemas.openxmlformats.org/drawingml/2006/main" name="19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7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3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11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7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10659</TotalTime>
  <Words>7392</Words>
  <Application>Microsoft Office PowerPoint</Application>
  <PresentationFormat>Экран (16:9)</PresentationFormat>
  <Paragraphs>2411</Paragraphs>
  <Slides>79</Slides>
  <Notes>1</Notes>
  <HiddenSlides>0</HiddenSlides>
  <MMClips>0</MMClips>
  <ScaleCrop>false</ScaleCrop>
  <HeadingPairs>
    <vt:vector size="4" baseType="variant">
      <vt:variant>
        <vt:lpstr>Тема</vt:lpstr>
      </vt:variant>
      <vt:variant>
        <vt:i4>26</vt:i4>
      </vt:variant>
      <vt:variant>
        <vt:lpstr>Заголовки слайдов</vt:lpstr>
      </vt:variant>
      <vt:variant>
        <vt:i4>79</vt:i4>
      </vt:variant>
    </vt:vector>
  </HeadingPairs>
  <TitlesOfParts>
    <vt:vector size="105" baseType="lpstr">
      <vt:lpstr>1_Office Theme</vt:lpstr>
      <vt:lpstr>7_Office Theme</vt:lpstr>
      <vt:lpstr>13_Office Theme</vt:lpstr>
      <vt:lpstr>11_Office Theme</vt:lpstr>
      <vt:lpstr>4_Тема Office</vt:lpstr>
      <vt:lpstr>5_Тема Office</vt:lpstr>
      <vt:lpstr>Тема Office</vt:lpstr>
      <vt:lpstr>6_Тема Office</vt:lpstr>
      <vt:lpstr>7_Тема Office</vt:lpstr>
      <vt:lpstr>8_Тема Office</vt:lpstr>
      <vt:lpstr>9_Тема Office</vt:lpstr>
      <vt:lpstr>10_Тема Office</vt:lpstr>
      <vt:lpstr>2_Office Theme</vt:lpstr>
      <vt:lpstr>8_Office Theme</vt:lpstr>
      <vt:lpstr>14_Office Theme</vt:lpstr>
      <vt:lpstr>9_Office Theme</vt:lpstr>
      <vt:lpstr>15_Office Theme</vt:lpstr>
      <vt:lpstr>2_Ragozine template</vt:lpstr>
      <vt:lpstr>16_Office Theme</vt:lpstr>
      <vt:lpstr>17_Office Theme</vt:lpstr>
      <vt:lpstr>12_Тема Office</vt:lpstr>
      <vt:lpstr>13_Тема Office</vt:lpstr>
      <vt:lpstr>18_Office Theme</vt:lpstr>
      <vt:lpstr>Office Theme</vt:lpstr>
      <vt:lpstr>11_Тема Office</vt:lpstr>
      <vt:lpstr>19_Office Theme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Кайгородцева А.Н.</dc:creator>
  <cp:lastModifiedBy>Савон Н.А.</cp:lastModifiedBy>
  <cp:revision>800</cp:revision>
  <cp:lastPrinted>2023-12-19T02:04:48Z</cp:lastPrinted>
  <dcterms:modified xsi:type="dcterms:W3CDTF">2023-12-20T00:07:24Z</dcterms:modified>
</cp:coreProperties>
</file>